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</p:sldIdLst>
  <p:sldSz cx="4140200" cy="33845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61" autoAdjust="0"/>
    <p:restoredTop sz="94660"/>
  </p:normalViewPr>
  <p:slideViewPr>
    <p:cSldViewPr snapToGrid="0">
      <p:cViewPr varScale="1">
        <p:scale>
          <a:sx n="203" d="100"/>
          <a:sy n="203" d="100"/>
        </p:scale>
        <p:origin x="2430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C069F230-C2C8-46CC-AE6D-6CC2FE0B3DC8}"/>
    <pc:docChg chg="undo custSel addSld delSld modSld">
      <pc:chgData name="Fatima Pillosu" userId="a6295d4dc9e22643" providerId="LiveId" clId="{C069F230-C2C8-46CC-AE6D-6CC2FE0B3DC8}" dt="2025-05-26T07:39:27.767" v="602" actId="2696"/>
      <pc:docMkLst>
        <pc:docMk/>
      </pc:docMkLst>
      <pc:sldChg chg="addSp delSp modSp mod">
        <pc:chgData name="Fatima Pillosu" userId="a6295d4dc9e22643" providerId="LiveId" clId="{C069F230-C2C8-46CC-AE6D-6CC2FE0B3DC8}" dt="2025-05-26T07:38:23.963" v="601" actId="20577"/>
        <pc:sldMkLst>
          <pc:docMk/>
          <pc:sldMk cId="1822901782" sldId="256"/>
        </pc:sldMkLst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2" creationId="{F1D71C2F-8A93-3E18-C947-1AAE4CB8DE6C}"/>
          </ac:spMkLst>
        </pc:spChg>
        <pc:spChg chg="del">
          <ac:chgData name="Fatima Pillosu" userId="a6295d4dc9e22643" providerId="LiveId" clId="{C069F230-C2C8-46CC-AE6D-6CC2FE0B3DC8}" dt="2025-05-26T07:17:12.280" v="0" actId="21"/>
          <ac:spMkLst>
            <pc:docMk/>
            <pc:sldMk cId="1822901782" sldId="256"/>
            <ac:spMk id="3" creationId="{F1D71C2F-8A93-3E18-C947-1AAE4CB8DE6C}"/>
          </ac:spMkLst>
        </pc:spChg>
        <pc:spChg chg="del">
          <ac:chgData name="Fatima Pillosu" userId="a6295d4dc9e22643" providerId="LiveId" clId="{C069F230-C2C8-46CC-AE6D-6CC2FE0B3DC8}" dt="2025-05-26T07:17:12.280" v="0" actId="21"/>
          <ac:spMkLst>
            <pc:docMk/>
            <pc:sldMk cId="1822901782" sldId="256"/>
            <ac:spMk id="4" creationId="{6FDD74F2-32FC-DC5C-AFCF-1109251281A8}"/>
          </ac:spMkLst>
        </pc:spChg>
        <pc:spChg chg="del">
          <ac:chgData name="Fatima Pillosu" userId="a6295d4dc9e22643" providerId="LiveId" clId="{C069F230-C2C8-46CC-AE6D-6CC2FE0B3DC8}" dt="2025-05-26T07:17:12.280" v="0" actId="21"/>
          <ac:spMkLst>
            <pc:docMk/>
            <pc:sldMk cId="1822901782" sldId="256"/>
            <ac:spMk id="5" creationId="{22DBE79A-CDEE-2F1B-733D-4B4214DE63A9}"/>
          </ac:spMkLst>
        </pc:spChg>
        <pc:spChg chg="del">
          <ac:chgData name="Fatima Pillosu" userId="a6295d4dc9e22643" providerId="LiveId" clId="{C069F230-C2C8-46CC-AE6D-6CC2FE0B3DC8}" dt="2025-05-26T07:17:12.280" v="0" actId="21"/>
          <ac:spMkLst>
            <pc:docMk/>
            <pc:sldMk cId="1822901782" sldId="256"/>
            <ac:spMk id="6" creationId="{E023B178-82B8-A456-CC6F-11113A21FC39}"/>
          </ac:spMkLst>
        </pc:spChg>
        <pc:spChg chg="del">
          <ac:chgData name="Fatima Pillosu" userId="a6295d4dc9e22643" providerId="LiveId" clId="{C069F230-C2C8-46CC-AE6D-6CC2FE0B3DC8}" dt="2025-05-26T07:17:12.280" v="0" actId="21"/>
          <ac:spMkLst>
            <pc:docMk/>
            <pc:sldMk cId="1822901782" sldId="256"/>
            <ac:spMk id="7" creationId="{F2E82DC8-5C42-716E-4D57-068EA4CD263A}"/>
          </ac:spMkLst>
        </pc:spChg>
        <pc:spChg chg="del">
          <ac:chgData name="Fatima Pillosu" userId="a6295d4dc9e22643" providerId="LiveId" clId="{C069F230-C2C8-46CC-AE6D-6CC2FE0B3DC8}" dt="2025-05-26T07:17:12.280" v="0" actId="21"/>
          <ac:spMkLst>
            <pc:docMk/>
            <pc:sldMk cId="1822901782" sldId="256"/>
            <ac:spMk id="8" creationId="{13CCC7D0-D92F-B870-9BE8-D967DDA8EC43}"/>
          </ac:spMkLst>
        </pc:spChg>
        <pc:spChg chg="del">
          <ac:chgData name="Fatima Pillosu" userId="a6295d4dc9e22643" providerId="LiveId" clId="{C069F230-C2C8-46CC-AE6D-6CC2FE0B3DC8}" dt="2025-05-26T07:17:12.280" v="0" actId="21"/>
          <ac:spMkLst>
            <pc:docMk/>
            <pc:sldMk cId="1822901782" sldId="256"/>
            <ac:spMk id="9" creationId="{20FCCC32-A76A-C731-E53C-976B51B2E78F}"/>
          </ac:spMkLst>
        </pc:spChg>
        <pc:spChg chg="del">
          <ac:chgData name="Fatima Pillosu" userId="a6295d4dc9e22643" providerId="LiveId" clId="{C069F230-C2C8-46CC-AE6D-6CC2FE0B3DC8}" dt="2025-05-26T07:17:12.280" v="0" actId="21"/>
          <ac:spMkLst>
            <pc:docMk/>
            <pc:sldMk cId="1822901782" sldId="256"/>
            <ac:spMk id="10" creationId="{D080BFB8-ECAC-4575-6E3F-C442E1C78A1B}"/>
          </ac:spMkLst>
        </pc:spChg>
        <pc:spChg chg="del">
          <ac:chgData name="Fatima Pillosu" userId="a6295d4dc9e22643" providerId="LiveId" clId="{C069F230-C2C8-46CC-AE6D-6CC2FE0B3DC8}" dt="2025-05-26T07:17:12.280" v="0" actId="21"/>
          <ac:spMkLst>
            <pc:docMk/>
            <pc:sldMk cId="1822901782" sldId="256"/>
            <ac:spMk id="11" creationId="{9A4B1EC8-EEF5-3E04-30C8-8119BB015E8C}"/>
          </ac:spMkLst>
        </pc:spChg>
        <pc:spChg chg="del">
          <ac:chgData name="Fatima Pillosu" userId="a6295d4dc9e22643" providerId="LiveId" clId="{C069F230-C2C8-46CC-AE6D-6CC2FE0B3DC8}" dt="2025-05-26T07:17:12.280" v="0" actId="21"/>
          <ac:spMkLst>
            <pc:docMk/>
            <pc:sldMk cId="1822901782" sldId="256"/>
            <ac:spMk id="12" creationId="{79094C95-0B0A-3F7B-65FF-675BE29609E9}"/>
          </ac:spMkLst>
        </pc:spChg>
        <pc:spChg chg="del">
          <ac:chgData name="Fatima Pillosu" userId="a6295d4dc9e22643" providerId="LiveId" clId="{C069F230-C2C8-46CC-AE6D-6CC2FE0B3DC8}" dt="2025-05-26T07:17:12.280" v="0" actId="21"/>
          <ac:spMkLst>
            <pc:docMk/>
            <pc:sldMk cId="1822901782" sldId="256"/>
            <ac:spMk id="13" creationId="{6137EC09-A128-E4B0-D950-46CA0486F051}"/>
          </ac:spMkLst>
        </pc:spChg>
        <pc:spChg chg="del">
          <ac:chgData name="Fatima Pillosu" userId="a6295d4dc9e22643" providerId="LiveId" clId="{C069F230-C2C8-46CC-AE6D-6CC2FE0B3DC8}" dt="2025-05-26T07:17:12.280" v="0" actId="21"/>
          <ac:spMkLst>
            <pc:docMk/>
            <pc:sldMk cId="1822901782" sldId="256"/>
            <ac:spMk id="14" creationId="{358AF0F2-D83D-E62C-48BA-4BD85AC209FD}"/>
          </ac:spMkLst>
        </pc:spChg>
        <pc:spChg chg="del">
          <ac:chgData name="Fatima Pillosu" userId="a6295d4dc9e22643" providerId="LiveId" clId="{C069F230-C2C8-46CC-AE6D-6CC2FE0B3DC8}" dt="2025-05-26T07:17:12.280" v="0" actId="21"/>
          <ac:spMkLst>
            <pc:docMk/>
            <pc:sldMk cId="1822901782" sldId="256"/>
            <ac:spMk id="15" creationId="{3FE915F8-D5A5-D72B-714A-2332F7428974}"/>
          </ac:spMkLst>
        </pc:spChg>
        <pc:spChg chg="del">
          <ac:chgData name="Fatima Pillosu" userId="a6295d4dc9e22643" providerId="LiveId" clId="{C069F230-C2C8-46CC-AE6D-6CC2FE0B3DC8}" dt="2025-05-26T07:17:12.280" v="0" actId="21"/>
          <ac:spMkLst>
            <pc:docMk/>
            <pc:sldMk cId="1822901782" sldId="256"/>
            <ac:spMk id="16" creationId="{35FB6C0A-ABF7-0967-AE90-D6E6D00DED53}"/>
          </ac:spMkLst>
        </pc:spChg>
        <pc:spChg chg="del">
          <ac:chgData name="Fatima Pillosu" userId="a6295d4dc9e22643" providerId="LiveId" clId="{C069F230-C2C8-46CC-AE6D-6CC2FE0B3DC8}" dt="2025-05-26T07:17:12.280" v="0" actId="21"/>
          <ac:spMkLst>
            <pc:docMk/>
            <pc:sldMk cId="1822901782" sldId="256"/>
            <ac:spMk id="17" creationId="{2B1B51A5-3A13-957B-480D-BE6A65A3C9D4}"/>
          </ac:spMkLst>
        </pc:spChg>
        <pc:spChg chg="del">
          <ac:chgData name="Fatima Pillosu" userId="a6295d4dc9e22643" providerId="LiveId" clId="{C069F230-C2C8-46CC-AE6D-6CC2FE0B3DC8}" dt="2025-05-26T07:17:12.280" v="0" actId="21"/>
          <ac:spMkLst>
            <pc:docMk/>
            <pc:sldMk cId="1822901782" sldId="256"/>
            <ac:spMk id="18" creationId="{5575BA01-6C94-5BE2-21E1-3A89ADE0CA6D}"/>
          </ac:spMkLst>
        </pc:spChg>
        <pc:spChg chg="del">
          <ac:chgData name="Fatima Pillosu" userId="a6295d4dc9e22643" providerId="LiveId" clId="{C069F230-C2C8-46CC-AE6D-6CC2FE0B3DC8}" dt="2025-05-26T07:17:12.280" v="0" actId="21"/>
          <ac:spMkLst>
            <pc:docMk/>
            <pc:sldMk cId="1822901782" sldId="256"/>
            <ac:spMk id="19" creationId="{31989090-3AC2-BECC-CBF8-E09CCF9C11A4}"/>
          </ac:spMkLst>
        </pc:spChg>
        <pc:spChg chg="del">
          <ac:chgData name="Fatima Pillosu" userId="a6295d4dc9e22643" providerId="LiveId" clId="{C069F230-C2C8-46CC-AE6D-6CC2FE0B3DC8}" dt="2025-05-26T07:17:12.280" v="0" actId="21"/>
          <ac:spMkLst>
            <pc:docMk/>
            <pc:sldMk cId="1822901782" sldId="256"/>
            <ac:spMk id="22" creationId="{F5692430-5A8E-6737-C6AE-D00B6ADAA5F1}"/>
          </ac:spMkLst>
        </pc:spChg>
        <pc:spChg chg="del">
          <ac:chgData name="Fatima Pillosu" userId="a6295d4dc9e22643" providerId="LiveId" clId="{C069F230-C2C8-46CC-AE6D-6CC2FE0B3DC8}" dt="2025-05-26T07:17:12.280" v="0" actId="21"/>
          <ac:spMkLst>
            <pc:docMk/>
            <pc:sldMk cId="1822901782" sldId="256"/>
            <ac:spMk id="23" creationId="{6A6B2A8A-660A-4A79-9E00-E238CDA24704}"/>
          </ac:spMkLst>
        </pc:spChg>
        <pc:spChg chg="del">
          <ac:chgData name="Fatima Pillosu" userId="a6295d4dc9e22643" providerId="LiveId" clId="{C069F230-C2C8-46CC-AE6D-6CC2FE0B3DC8}" dt="2025-05-26T07:17:12.280" v="0" actId="21"/>
          <ac:spMkLst>
            <pc:docMk/>
            <pc:sldMk cId="1822901782" sldId="256"/>
            <ac:spMk id="24" creationId="{2420D586-7F98-6321-2908-46D9ED0F1437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25" creationId="{6FDD74F2-32FC-DC5C-AFCF-1109251281A8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26" creationId="{22DBE79A-CDEE-2F1B-733D-4B4214DE63A9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27" creationId="{E023B178-82B8-A456-CC6F-11113A21FC39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28" creationId="{F2E82DC8-5C42-716E-4D57-068EA4CD263A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29" creationId="{13CCC7D0-D92F-B870-9BE8-D967DDA8EC43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30" creationId="{20FCCC32-A76A-C731-E53C-976B51B2E78F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31" creationId="{D080BFB8-ECAC-4575-6E3F-C442E1C78A1B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32" creationId="{9A4B1EC8-EEF5-3E04-30C8-8119BB015E8C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33" creationId="{79094C95-0B0A-3F7B-65FF-675BE29609E9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34" creationId="{6137EC09-A128-E4B0-D950-46CA0486F051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35" creationId="{358AF0F2-D83D-E62C-48BA-4BD85AC209FD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36" creationId="{3FE915F8-D5A5-D72B-714A-2332F7428974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37" creationId="{35FB6C0A-ABF7-0967-AE90-D6E6D00DED53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38" creationId="{2B1B51A5-3A13-957B-480D-BE6A65A3C9D4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39" creationId="{5575BA01-6C94-5BE2-21E1-3A89ADE0CA6D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40" creationId="{31989090-3AC2-BECC-CBF8-E09CCF9C11A4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43" creationId="{F5692430-5A8E-6737-C6AE-D00B6ADAA5F1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44" creationId="{6A6B2A8A-660A-4A79-9E00-E238CDA24704}"/>
          </ac:spMkLst>
        </pc:spChg>
        <pc:spChg chg="add del mod">
          <ac:chgData name="Fatima Pillosu" userId="a6295d4dc9e22643" providerId="LiveId" clId="{C069F230-C2C8-46CC-AE6D-6CC2FE0B3DC8}" dt="2025-05-26T07:20:44.137" v="130"/>
          <ac:spMkLst>
            <pc:docMk/>
            <pc:sldMk cId="1822901782" sldId="256"/>
            <ac:spMk id="45" creationId="{2420D586-7F98-6321-2908-46D9ED0F1437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46" creationId="{021DBDBE-5D71-A7D6-ECFF-017D025DB900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75" creationId="{CE871A1E-C83B-C9CE-FBBF-7A57D2F63A02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76" creationId="{DEF8A2A1-CD5C-8A34-9C13-848897D6C347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77" creationId="{3669CAE2-4746-CC9C-1938-4FBA17142942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78" creationId="{3BC7990F-9B17-EAFC-D57D-0B3B9E3EC7C2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79" creationId="{EDCAC920-A3D0-CAAE-10E6-125CF87A6335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80" creationId="{F3717399-28D0-B737-162B-9649ED021B7D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81" creationId="{DB29077C-7F08-C502-B1E2-A26861CC77CB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82" creationId="{D63CE437-1920-22C0-9C92-C04A848B3875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83" creationId="{8DC1CBF0-2F4E-ED4E-5EE0-051C04E177F1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84" creationId="{9AE65472-4834-AB68-C7C6-E5D119FB0BE8}"/>
          </ac:spMkLst>
        </pc:spChg>
        <pc:spChg chg="add del">
          <ac:chgData name="Fatima Pillosu" userId="a6295d4dc9e22643" providerId="LiveId" clId="{C069F230-C2C8-46CC-AE6D-6CC2FE0B3DC8}" dt="2025-05-26T07:37:54.570" v="598" actId="478"/>
          <ac:spMkLst>
            <pc:docMk/>
            <pc:sldMk cId="1822901782" sldId="256"/>
            <ac:spMk id="85" creationId="{B233BAF2-0C22-154A-ED1A-11C0A0D24C12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86" creationId="{F1D71C2F-8A93-3E18-C947-1AAE4CB8DE6C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87" creationId="{6FDD74F2-32FC-DC5C-AFCF-1109251281A8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88" creationId="{22DBE79A-CDEE-2F1B-733D-4B4214DE63A9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89" creationId="{E023B178-82B8-A456-CC6F-11113A21FC39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90" creationId="{F2E82DC8-5C42-716E-4D57-068EA4CD263A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91" creationId="{13CCC7D0-D92F-B870-9BE8-D967DDA8EC43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92" creationId="{20FCCC32-A76A-C731-E53C-976B51B2E78F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93" creationId="{D080BFB8-ECAC-4575-6E3F-C442E1C78A1B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94" creationId="{9A4B1EC8-EEF5-3E04-30C8-8119BB015E8C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95" creationId="{79094C95-0B0A-3F7B-65FF-675BE29609E9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96" creationId="{6137EC09-A128-E4B0-D950-46CA0486F051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97" creationId="{358AF0F2-D83D-E62C-48BA-4BD85AC209FD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98" creationId="{3FE915F8-D5A5-D72B-714A-2332F7428974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99" creationId="{35FB6C0A-ABF7-0967-AE90-D6E6D00DED53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100" creationId="{2B1B51A5-3A13-957B-480D-BE6A65A3C9D4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101" creationId="{5575BA01-6C94-5BE2-21E1-3A89ADE0CA6D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102" creationId="{31989090-3AC2-BECC-CBF8-E09CCF9C11A4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104" creationId="{F5692430-5A8E-6737-C6AE-D00B6ADAA5F1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105" creationId="{6A6B2A8A-660A-4A79-9E00-E238CDA24704}"/>
          </ac:spMkLst>
        </pc:spChg>
        <pc:spChg chg="add mod">
          <ac:chgData name="Fatima Pillosu" userId="a6295d4dc9e22643" providerId="LiveId" clId="{C069F230-C2C8-46CC-AE6D-6CC2FE0B3DC8}" dt="2025-05-26T07:38:23.963" v="601" actId="20577"/>
          <ac:spMkLst>
            <pc:docMk/>
            <pc:sldMk cId="1822901782" sldId="256"/>
            <ac:spMk id="106" creationId="{021DBDBE-5D71-A7D6-ECFF-017D025DB900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111" creationId="{CE871A1E-C83B-C9CE-FBBF-7A57D2F63A02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112" creationId="{DEF8A2A1-CD5C-8A34-9C13-848897D6C347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113" creationId="{3669CAE2-4746-CC9C-1938-4FBA17142942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114" creationId="{3BC7990F-9B17-EAFC-D57D-0B3B9E3EC7C2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115" creationId="{EDCAC920-A3D0-CAAE-10E6-125CF87A6335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116" creationId="{F3717399-28D0-B737-162B-9649ED021B7D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117" creationId="{DB29077C-7F08-C502-B1E2-A26861CC77CB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118" creationId="{D63CE437-1920-22C0-9C92-C04A848B3875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119" creationId="{8DC1CBF0-2F4E-ED4E-5EE0-051C04E177F1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120" creationId="{9AE65472-4834-AB68-C7C6-E5D119FB0BE8}"/>
          </ac:spMkLst>
        </pc:spChg>
        <pc:picChg chg="del">
          <ac:chgData name="Fatima Pillosu" userId="a6295d4dc9e22643" providerId="LiveId" clId="{C069F230-C2C8-46CC-AE6D-6CC2FE0B3DC8}" dt="2025-05-26T07:17:12.280" v="0" actId="21"/>
          <ac:picMkLst>
            <pc:docMk/>
            <pc:sldMk cId="1822901782" sldId="256"/>
            <ac:picMk id="20" creationId="{F24BF89B-E979-A67E-7714-641B36887645}"/>
          </ac:picMkLst>
        </pc:picChg>
        <pc:picChg chg="del">
          <ac:chgData name="Fatima Pillosu" userId="a6295d4dc9e22643" providerId="LiveId" clId="{C069F230-C2C8-46CC-AE6D-6CC2FE0B3DC8}" dt="2025-05-26T07:17:12.280" v="0" actId="21"/>
          <ac:picMkLst>
            <pc:docMk/>
            <pc:sldMk cId="1822901782" sldId="256"/>
            <ac:picMk id="21" creationId="{3B2D4F94-14FF-E901-038A-2CDB92B806C1}"/>
          </ac:picMkLst>
        </pc:picChg>
        <pc:picChg chg="add del mod">
          <ac:chgData name="Fatima Pillosu" userId="a6295d4dc9e22643" providerId="LiveId" clId="{C069F230-C2C8-46CC-AE6D-6CC2FE0B3DC8}" dt="2025-05-26T07:24:21.675" v="166" actId="478"/>
          <ac:picMkLst>
            <pc:docMk/>
            <pc:sldMk cId="1822901782" sldId="256"/>
            <ac:picMk id="41" creationId="{F24BF89B-E979-A67E-7714-641B36887645}"/>
          </ac:picMkLst>
        </pc:picChg>
        <pc:picChg chg="add del mod">
          <ac:chgData name="Fatima Pillosu" userId="a6295d4dc9e22643" providerId="LiveId" clId="{C069F230-C2C8-46CC-AE6D-6CC2FE0B3DC8}" dt="2025-05-26T07:37:56.205" v="599" actId="21"/>
          <ac:picMkLst>
            <pc:docMk/>
            <pc:sldMk cId="1822901782" sldId="256"/>
            <ac:picMk id="42" creationId="{3B2D4F94-14FF-E901-038A-2CDB92B806C1}"/>
          </ac:picMkLst>
        </pc:picChg>
        <pc:picChg chg="add del mod">
          <ac:chgData name="Fatima Pillosu" userId="a6295d4dc9e22643" providerId="LiveId" clId="{C069F230-C2C8-46CC-AE6D-6CC2FE0B3DC8}" dt="2025-05-26T07:22:52.720" v="144" actId="478"/>
          <ac:picMkLst>
            <pc:docMk/>
            <pc:sldMk cId="1822901782" sldId="256"/>
            <ac:picMk id="48" creationId="{B301B339-DB65-E248-BB54-E3B9811A1BE0}"/>
          </ac:picMkLst>
        </pc:picChg>
        <pc:picChg chg="add del mod">
          <ac:chgData name="Fatima Pillosu" userId="a6295d4dc9e22643" providerId="LiveId" clId="{C069F230-C2C8-46CC-AE6D-6CC2FE0B3DC8}" dt="2025-05-26T07:22:30.631" v="139" actId="478"/>
          <ac:picMkLst>
            <pc:docMk/>
            <pc:sldMk cId="1822901782" sldId="256"/>
            <ac:picMk id="50" creationId="{C97C44B2-B167-02EA-F869-D1CE019D64E5}"/>
          </ac:picMkLst>
        </pc:picChg>
        <pc:picChg chg="add del mod">
          <ac:chgData name="Fatima Pillosu" userId="a6295d4dc9e22643" providerId="LiveId" clId="{C069F230-C2C8-46CC-AE6D-6CC2FE0B3DC8}" dt="2025-05-26T07:22:59.991" v="146" actId="478"/>
          <ac:picMkLst>
            <pc:docMk/>
            <pc:sldMk cId="1822901782" sldId="256"/>
            <ac:picMk id="52" creationId="{2D63370B-6051-9563-5C7B-58DA79532DA8}"/>
          </ac:picMkLst>
        </pc:picChg>
        <pc:picChg chg="add del mod modCrop">
          <ac:chgData name="Fatima Pillosu" userId="a6295d4dc9e22643" providerId="LiveId" clId="{C069F230-C2C8-46CC-AE6D-6CC2FE0B3DC8}" dt="2025-05-26T07:28:35.253" v="216" actId="478"/>
          <ac:picMkLst>
            <pc:docMk/>
            <pc:sldMk cId="1822901782" sldId="256"/>
            <ac:picMk id="54" creationId="{A033035E-8CFF-FEFB-68B3-6E40D31DC72E}"/>
          </ac:picMkLst>
        </pc:picChg>
        <pc:picChg chg="add del mod modCrop">
          <ac:chgData name="Fatima Pillosu" userId="a6295d4dc9e22643" providerId="LiveId" clId="{C069F230-C2C8-46CC-AE6D-6CC2FE0B3DC8}" dt="2025-05-26T07:28:35.253" v="216" actId="478"/>
          <ac:picMkLst>
            <pc:docMk/>
            <pc:sldMk cId="1822901782" sldId="256"/>
            <ac:picMk id="56" creationId="{4168B1DC-88B2-4E3B-216F-D54A6A371C7D}"/>
          </ac:picMkLst>
        </pc:picChg>
        <pc:picChg chg="add del mod modCrop">
          <ac:chgData name="Fatima Pillosu" userId="a6295d4dc9e22643" providerId="LiveId" clId="{C069F230-C2C8-46CC-AE6D-6CC2FE0B3DC8}" dt="2025-05-26T07:28:35.253" v="216" actId="478"/>
          <ac:picMkLst>
            <pc:docMk/>
            <pc:sldMk cId="1822901782" sldId="256"/>
            <ac:picMk id="58" creationId="{372BCCBC-B467-00A6-D4BF-233ABEBDE7A4}"/>
          </ac:picMkLst>
        </pc:picChg>
        <pc:picChg chg="add del mod modCrop">
          <ac:chgData name="Fatima Pillosu" userId="a6295d4dc9e22643" providerId="LiveId" clId="{C069F230-C2C8-46CC-AE6D-6CC2FE0B3DC8}" dt="2025-05-26T07:28:37.041" v="217" actId="478"/>
          <ac:picMkLst>
            <pc:docMk/>
            <pc:sldMk cId="1822901782" sldId="256"/>
            <ac:picMk id="60" creationId="{1ED732AB-1886-5B81-CC1C-C5694562D58C}"/>
          </ac:picMkLst>
        </pc:picChg>
        <pc:picChg chg="add del mod">
          <ac:chgData name="Fatima Pillosu" userId="a6295d4dc9e22643" providerId="LiveId" clId="{C069F230-C2C8-46CC-AE6D-6CC2FE0B3DC8}" dt="2025-05-26T07:27:47.778" v="211" actId="478"/>
          <ac:picMkLst>
            <pc:docMk/>
            <pc:sldMk cId="1822901782" sldId="256"/>
            <ac:picMk id="61" creationId="{4D4B9848-B30D-DD12-B42E-A4F8C04A8523}"/>
          </ac:picMkLst>
        </pc:picChg>
        <pc:picChg chg="add del mod">
          <ac:chgData name="Fatima Pillosu" userId="a6295d4dc9e22643" providerId="LiveId" clId="{C069F230-C2C8-46CC-AE6D-6CC2FE0B3DC8}" dt="2025-05-26T07:28:35.253" v="216" actId="478"/>
          <ac:picMkLst>
            <pc:docMk/>
            <pc:sldMk cId="1822901782" sldId="256"/>
            <ac:picMk id="62" creationId="{351084A7-5D9B-696F-DC19-A0852018948A}"/>
          </ac:picMkLst>
        </pc:picChg>
        <pc:picChg chg="add del mod">
          <ac:chgData name="Fatima Pillosu" userId="a6295d4dc9e22643" providerId="LiveId" clId="{C069F230-C2C8-46CC-AE6D-6CC2FE0B3DC8}" dt="2025-05-26T07:30:54.573" v="241" actId="21"/>
          <ac:picMkLst>
            <pc:docMk/>
            <pc:sldMk cId="1822901782" sldId="256"/>
            <ac:picMk id="64" creationId="{7A172041-899E-1AC9-BCB2-28B21D322B6C}"/>
          </ac:picMkLst>
        </pc:picChg>
        <pc:picChg chg="add del mod">
          <ac:chgData name="Fatima Pillosu" userId="a6295d4dc9e22643" providerId="LiveId" clId="{C069F230-C2C8-46CC-AE6D-6CC2FE0B3DC8}" dt="2025-05-26T07:30:54.573" v="241" actId="21"/>
          <ac:picMkLst>
            <pc:docMk/>
            <pc:sldMk cId="1822901782" sldId="256"/>
            <ac:picMk id="66" creationId="{BECA79A7-FA23-EA49-9557-77E4AAFDD042}"/>
          </ac:picMkLst>
        </pc:picChg>
        <pc:picChg chg="add del mod modCrop">
          <ac:chgData name="Fatima Pillosu" userId="a6295d4dc9e22643" providerId="LiveId" clId="{C069F230-C2C8-46CC-AE6D-6CC2FE0B3DC8}" dt="2025-05-26T07:30:54.573" v="241" actId="21"/>
          <ac:picMkLst>
            <pc:docMk/>
            <pc:sldMk cId="1822901782" sldId="256"/>
            <ac:picMk id="68" creationId="{6D1C63C0-4FF6-2FFF-B6B1-9851160C2436}"/>
          </ac:picMkLst>
        </pc:picChg>
        <pc:picChg chg="add del mod modCrop">
          <ac:chgData name="Fatima Pillosu" userId="a6295d4dc9e22643" providerId="LiveId" clId="{C069F230-C2C8-46CC-AE6D-6CC2FE0B3DC8}" dt="2025-05-26T07:30:54.573" v="241" actId="21"/>
          <ac:picMkLst>
            <pc:docMk/>
            <pc:sldMk cId="1822901782" sldId="256"/>
            <ac:picMk id="70" creationId="{C4845341-AE7C-9409-C5C7-CA26718E1241}"/>
          </ac:picMkLst>
        </pc:picChg>
        <pc:picChg chg="add del mod">
          <ac:chgData name="Fatima Pillosu" userId="a6295d4dc9e22643" providerId="LiveId" clId="{C069F230-C2C8-46CC-AE6D-6CC2FE0B3DC8}" dt="2025-05-26T07:37:56.205" v="599" actId="21"/>
          <ac:picMkLst>
            <pc:docMk/>
            <pc:sldMk cId="1822901782" sldId="256"/>
            <ac:picMk id="71" creationId="{7A172041-899E-1AC9-BCB2-28B21D322B6C}"/>
          </ac:picMkLst>
        </pc:picChg>
        <pc:picChg chg="add del mod">
          <ac:chgData name="Fatima Pillosu" userId="a6295d4dc9e22643" providerId="LiveId" clId="{C069F230-C2C8-46CC-AE6D-6CC2FE0B3DC8}" dt="2025-05-26T07:37:56.205" v="599" actId="21"/>
          <ac:picMkLst>
            <pc:docMk/>
            <pc:sldMk cId="1822901782" sldId="256"/>
            <ac:picMk id="72" creationId="{BECA79A7-FA23-EA49-9557-77E4AAFDD042}"/>
          </ac:picMkLst>
        </pc:picChg>
        <pc:picChg chg="add del mod">
          <ac:chgData name="Fatima Pillosu" userId="a6295d4dc9e22643" providerId="LiveId" clId="{C069F230-C2C8-46CC-AE6D-6CC2FE0B3DC8}" dt="2025-05-26T07:37:56.205" v="599" actId="21"/>
          <ac:picMkLst>
            <pc:docMk/>
            <pc:sldMk cId="1822901782" sldId="256"/>
            <ac:picMk id="73" creationId="{6D1C63C0-4FF6-2FFF-B6B1-9851160C2436}"/>
          </ac:picMkLst>
        </pc:picChg>
        <pc:picChg chg="add del mod">
          <ac:chgData name="Fatima Pillosu" userId="a6295d4dc9e22643" providerId="LiveId" clId="{C069F230-C2C8-46CC-AE6D-6CC2FE0B3DC8}" dt="2025-05-26T07:37:56.205" v="599" actId="21"/>
          <ac:picMkLst>
            <pc:docMk/>
            <pc:sldMk cId="1822901782" sldId="256"/>
            <ac:picMk id="74" creationId="{C4845341-AE7C-9409-C5C7-CA26718E1241}"/>
          </ac:picMkLst>
        </pc:picChg>
        <pc:picChg chg="add mod">
          <ac:chgData name="Fatima Pillosu" userId="a6295d4dc9e22643" providerId="LiveId" clId="{C069F230-C2C8-46CC-AE6D-6CC2FE0B3DC8}" dt="2025-05-26T07:38:12.902" v="600"/>
          <ac:picMkLst>
            <pc:docMk/>
            <pc:sldMk cId="1822901782" sldId="256"/>
            <ac:picMk id="103" creationId="{3B2D4F94-14FF-E901-038A-2CDB92B806C1}"/>
          </ac:picMkLst>
        </pc:picChg>
        <pc:picChg chg="add mod">
          <ac:chgData name="Fatima Pillosu" userId="a6295d4dc9e22643" providerId="LiveId" clId="{C069F230-C2C8-46CC-AE6D-6CC2FE0B3DC8}" dt="2025-05-26T07:38:12.902" v="600"/>
          <ac:picMkLst>
            <pc:docMk/>
            <pc:sldMk cId="1822901782" sldId="256"/>
            <ac:picMk id="107" creationId="{7A172041-899E-1AC9-BCB2-28B21D322B6C}"/>
          </ac:picMkLst>
        </pc:picChg>
        <pc:picChg chg="add mod">
          <ac:chgData name="Fatima Pillosu" userId="a6295d4dc9e22643" providerId="LiveId" clId="{C069F230-C2C8-46CC-AE6D-6CC2FE0B3DC8}" dt="2025-05-26T07:38:12.902" v="600"/>
          <ac:picMkLst>
            <pc:docMk/>
            <pc:sldMk cId="1822901782" sldId="256"/>
            <ac:picMk id="108" creationId="{BECA79A7-FA23-EA49-9557-77E4AAFDD042}"/>
          </ac:picMkLst>
        </pc:picChg>
        <pc:picChg chg="add mod">
          <ac:chgData name="Fatima Pillosu" userId="a6295d4dc9e22643" providerId="LiveId" clId="{C069F230-C2C8-46CC-AE6D-6CC2FE0B3DC8}" dt="2025-05-26T07:38:12.902" v="600"/>
          <ac:picMkLst>
            <pc:docMk/>
            <pc:sldMk cId="1822901782" sldId="256"/>
            <ac:picMk id="109" creationId="{6D1C63C0-4FF6-2FFF-B6B1-9851160C2436}"/>
          </ac:picMkLst>
        </pc:picChg>
        <pc:picChg chg="add mod">
          <ac:chgData name="Fatima Pillosu" userId="a6295d4dc9e22643" providerId="LiveId" clId="{C069F230-C2C8-46CC-AE6D-6CC2FE0B3DC8}" dt="2025-05-26T07:38:12.902" v="600"/>
          <ac:picMkLst>
            <pc:docMk/>
            <pc:sldMk cId="1822901782" sldId="256"/>
            <ac:picMk id="110" creationId="{C4845341-AE7C-9409-C5C7-CA26718E1241}"/>
          </ac:picMkLst>
        </pc:picChg>
      </pc:sldChg>
      <pc:sldChg chg="addSp delSp modSp new del mod">
        <pc:chgData name="Fatima Pillosu" userId="a6295d4dc9e22643" providerId="LiveId" clId="{C069F230-C2C8-46CC-AE6D-6CC2FE0B3DC8}" dt="2025-05-26T07:39:27.767" v="602" actId="2696"/>
        <pc:sldMkLst>
          <pc:docMk/>
          <pc:sldMk cId="2398749291" sldId="257"/>
        </pc:sldMkLst>
        <pc:spChg chg="del">
          <ac:chgData name="Fatima Pillosu" userId="a6295d4dc9e22643" providerId="LiveId" clId="{C069F230-C2C8-46CC-AE6D-6CC2FE0B3DC8}" dt="2025-05-26T07:30:47.669" v="240" actId="478"/>
          <ac:spMkLst>
            <pc:docMk/>
            <pc:sldMk cId="2398749291" sldId="257"/>
            <ac:spMk id="2" creationId="{43B58994-0B8F-93BF-F063-ECA709B0731B}"/>
          </ac:spMkLst>
        </pc:spChg>
        <pc:spChg chg="del">
          <ac:chgData name="Fatima Pillosu" userId="a6295d4dc9e22643" providerId="LiveId" clId="{C069F230-C2C8-46CC-AE6D-6CC2FE0B3DC8}" dt="2025-05-26T07:30:46.707" v="239" actId="478"/>
          <ac:spMkLst>
            <pc:docMk/>
            <pc:sldMk cId="2398749291" sldId="257"/>
            <ac:spMk id="3" creationId="{3BD47A30-AAA9-B27E-FE2A-EE1C566D2C87}"/>
          </ac:spMkLst>
        </pc:spChg>
        <pc:picChg chg="add del mod modCrop">
          <ac:chgData name="Fatima Pillosu" userId="a6295d4dc9e22643" providerId="LiveId" clId="{C069F230-C2C8-46CC-AE6D-6CC2FE0B3DC8}" dt="2025-05-26T07:31:41.904" v="256" actId="21"/>
          <ac:picMkLst>
            <pc:docMk/>
            <pc:sldMk cId="2398749291" sldId="257"/>
            <ac:picMk id="64" creationId="{7A172041-899E-1AC9-BCB2-28B21D322B6C}"/>
          </ac:picMkLst>
        </pc:picChg>
        <pc:picChg chg="add del mod modCrop">
          <ac:chgData name="Fatima Pillosu" userId="a6295d4dc9e22643" providerId="LiveId" clId="{C069F230-C2C8-46CC-AE6D-6CC2FE0B3DC8}" dt="2025-05-26T07:31:41.904" v="256" actId="21"/>
          <ac:picMkLst>
            <pc:docMk/>
            <pc:sldMk cId="2398749291" sldId="257"/>
            <ac:picMk id="66" creationId="{BECA79A7-FA23-EA49-9557-77E4AAFDD042}"/>
          </ac:picMkLst>
        </pc:picChg>
        <pc:picChg chg="add del mod modCrop">
          <ac:chgData name="Fatima Pillosu" userId="a6295d4dc9e22643" providerId="LiveId" clId="{C069F230-C2C8-46CC-AE6D-6CC2FE0B3DC8}" dt="2025-05-26T07:31:41.904" v="256" actId="21"/>
          <ac:picMkLst>
            <pc:docMk/>
            <pc:sldMk cId="2398749291" sldId="257"/>
            <ac:picMk id="68" creationId="{6D1C63C0-4FF6-2FFF-B6B1-9851160C2436}"/>
          </ac:picMkLst>
        </pc:picChg>
        <pc:picChg chg="add del mod">
          <ac:chgData name="Fatima Pillosu" userId="a6295d4dc9e22643" providerId="LiveId" clId="{C069F230-C2C8-46CC-AE6D-6CC2FE0B3DC8}" dt="2025-05-26T07:31:41.904" v="256" actId="21"/>
          <ac:picMkLst>
            <pc:docMk/>
            <pc:sldMk cId="2398749291" sldId="257"/>
            <ac:picMk id="70" creationId="{C4845341-AE7C-9409-C5C7-CA26718E1241}"/>
          </ac:picMkLst>
        </pc:picChg>
      </pc:sldChg>
    </pc:docChg>
  </pc:docChgLst>
  <pc:docChgLst>
    <pc:chgData name="Fatima Pillosu" userId="a6295d4dc9e22643" providerId="LiveId" clId="{D28F4649-40B0-4C56-AC29-0BF04F7A9778}"/>
    <pc:docChg chg="modSld">
      <pc:chgData name="Fatima Pillosu" userId="a6295d4dc9e22643" providerId="LiveId" clId="{D28F4649-40B0-4C56-AC29-0BF04F7A9778}" dt="2025-06-10T16:39:02.841" v="28" actId="20577"/>
      <pc:docMkLst>
        <pc:docMk/>
      </pc:docMkLst>
      <pc:sldChg chg="modSp mod">
        <pc:chgData name="Fatima Pillosu" userId="a6295d4dc9e22643" providerId="LiveId" clId="{D28F4649-40B0-4C56-AC29-0BF04F7A9778}" dt="2025-06-10T16:39:02.841" v="28" actId="20577"/>
        <pc:sldMkLst>
          <pc:docMk/>
          <pc:sldMk cId="1822901782" sldId="256"/>
        </pc:sldMkLst>
        <pc:spChg chg="mod">
          <ac:chgData name="Fatima Pillosu" userId="a6295d4dc9e22643" providerId="LiveId" clId="{D28F4649-40B0-4C56-AC29-0BF04F7A9778}" dt="2025-06-10T16:38:45.988" v="26" actId="1035"/>
          <ac:spMkLst>
            <pc:docMk/>
            <pc:sldMk cId="1822901782" sldId="256"/>
            <ac:spMk id="92" creationId="{20FCCC32-A76A-C731-E53C-976B51B2E78F}"/>
          </ac:spMkLst>
        </pc:spChg>
        <pc:spChg chg="mod">
          <ac:chgData name="Fatima Pillosu" userId="a6295d4dc9e22643" providerId="LiveId" clId="{D28F4649-40B0-4C56-AC29-0BF04F7A9778}" dt="2025-06-10T16:39:02.841" v="28" actId="20577"/>
          <ac:spMkLst>
            <pc:docMk/>
            <pc:sldMk cId="1822901782" sldId="256"/>
            <ac:spMk id="106" creationId="{021DBDBE-5D71-A7D6-ECFF-017D025DB900}"/>
          </ac:spMkLst>
        </pc:spChg>
      </pc:sldChg>
    </pc:docChg>
  </pc:docChgLst>
  <pc:docChgLst>
    <pc:chgData name="Fatima Pillosu" userId="a6295d4dc9e22643" providerId="LiveId" clId="{A3E538A5-459A-4BDB-8DEE-459E5B5C36DA}"/>
    <pc:docChg chg="undo custSel modSld">
      <pc:chgData name="Fatima Pillosu" userId="a6295d4dc9e22643" providerId="LiveId" clId="{A3E538A5-459A-4BDB-8DEE-459E5B5C36DA}" dt="2024-06-25T10:31:26.522" v="889" actId="1582"/>
      <pc:docMkLst>
        <pc:docMk/>
      </pc:docMkLst>
      <pc:sldChg chg="addSp delSp modSp mod">
        <pc:chgData name="Fatima Pillosu" userId="a6295d4dc9e22643" providerId="LiveId" clId="{A3E538A5-459A-4BDB-8DEE-459E5B5C36DA}" dt="2024-06-25T10:31:26.522" v="889" actId="1582"/>
        <pc:sldMkLst>
          <pc:docMk/>
          <pc:sldMk cId="1822901782" sldId="256"/>
        </pc:sldMkLst>
        <pc:spChg chg="add del">
          <ac:chgData name="Fatima Pillosu" userId="a6295d4dc9e22643" providerId="LiveId" clId="{A3E538A5-459A-4BDB-8DEE-459E5B5C36DA}" dt="2024-06-25T09:41:02.056" v="878" actId="478"/>
          <ac:spMkLst>
            <pc:docMk/>
            <pc:sldMk cId="1822901782" sldId="256"/>
            <ac:spMk id="2" creationId="{95216802-C40F-DFF0-F410-DE1A5C6898F8}"/>
          </ac:spMkLst>
        </pc:spChg>
        <pc:spChg chg="add mod">
          <ac:chgData name="Fatima Pillosu" userId="a6295d4dc9e22643" providerId="LiveId" clId="{A3E538A5-459A-4BDB-8DEE-459E5B5C36DA}" dt="2024-06-25T09:41:25.297" v="881" actId="1037"/>
          <ac:spMkLst>
            <pc:docMk/>
            <pc:sldMk cId="1822901782" sldId="256"/>
            <ac:spMk id="3" creationId="{F1D71C2F-8A93-3E18-C947-1AAE4CB8DE6C}"/>
          </ac:spMkLst>
        </pc:spChg>
        <pc:spChg chg="add mod">
          <ac:chgData name="Fatima Pillosu" userId="a6295d4dc9e22643" providerId="LiveId" clId="{A3E538A5-459A-4BDB-8DEE-459E5B5C36DA}" dt="2024-06-25T09:41:25.297" v="881" actId="1037"/>
          <ac:spMkLst>
            <pc:docMk/>
            <pc:sldMk cId="1822901782" sldId="256"/>
            <ac:spMk id="4" creationId="{6FDD74F2-32FC-DC5C-AFCF-1109251281A8}"/>
          </ac:spMkLst>
        </pc:spChg>
        <pc:spChg chg="add mod">
          <ac:chgData name="Fatima Pillosu" userId="a6295d4dc9e22643" providerId="LiveId" clId="{A3E538A5-459A-4BDB-8DEE-459E5B5C36DA}" dt="2024-06-25T09:41:25.297" v="881" actId="1037"/>
          <ac:spMkLst>
            <pc:docMk/>
            <pc:sldMk cId="1822901782" sldId="256"/>
            <ac:spMk id="5" creationId="{22DBE79A-CDEE-2F1B-733D-4B4214DE63A9}"/>
          </ac:spMkLst>
        </pc:spChg>
        <pc:spChg chg="add del mod">
          <ac:chgData name="Fatima Pillosu" userId="a6295d4dc9e22643" providerId="LiveId" clId="{A3E538A5-459A-4BDB-8DEE-459E5B5C36DA}" dt="2024-06-24T17:05:52.471" v="176" actId="21"/>
          <ac:spMkLst>
            <pc:docMk/>
            <pc:sldMk cId="1822901782" sldId="256"/>
            <ac:spMk id="5" creationId="{F1D71C2F-8A93-3E18-C947-1AAE4CB8DE6C}"/>
          </ac:spMkLst>
        </pc:spChg>
        <pc:spChg chg="add del mod">
          <ac:chgData name="Fatima Pillosu" userId="a6295d4dc9e22643" providerId="LiveId" clId="{A3E538A5-459A-4BDB-8DEE-459E5B5C36DA}" dt="2024-06-24T17:05:52.471" v="176" actId="21"/>
          <ac:spMkLst>
            <pc:docMk/>
            <pc:sldMk cId="1822901782" sldId="256"/>
            <ac:spMk id="6" creationId="{6FDD74F2-32FC-DC5C-AFCF-1109251281A8}"/>
          </ac:spMkLst>
        </pc:spChg>
        <pc:spChg chg="add mod">
          <ac:chgData name="Fatima Pillosu" userId="a6295d4dc9e22643" providerId="LiveId" clId="{A3E538A5-459A-4BDB-8DEE-459E5B5C36DA}" dt="2024-06-25T09:41:25.297" v="881" actId="1037"/>
          <ac:spMkLst>
            <pc:docMk/>
            <pc:sldMk cId="1822901782" sldId="256"/>
            <ac:spMk id="6" creationId="{E023B178-82B8-A456-CC6F-11113A21FC39}"/>
          </ac:spMkLst>
        </pc:spChg>
        <pc:spChg chg="add del mod">
          <ac:chgData name="Fatima Pillosu" userId="a6295d4dc9e22643" providerId="LiveId" clId="{A3E538A5-459A-4BDB-8DEE-459E5B5C36DA}" dt="2024-06-24T17:05:52.471" v="176" actId="21"/>
          <ac:spMkLst>
            <pc:docMk/>
            <pc:sldMk cId="1822901782" sldId="256"/>
            <ac:spMk id="7" creationId="{22DBE79A-CDEE-2F1B-733D-4B4214DE63A9}"/>
          </ac:spMkLst>
        </pc:spChg>
        <pc:spChg chg="add mod">
          <ac:chgData name="Fatima Pillosu" userId="a6295d4dc9e22643" providerId="LiveId" clId="{A3E538A5-459A-4BDB-8DEE-459E5B5C36DA}" dt="2024-06-25T09:41:25.297" v="881" actId="1037"/>
          <ac:spMkLst>
            <pc:docMk/>
            <pc:sldMk cId="1822901782" sldId="256"/>
            <ac:spMk id="7" creationId="{F2E82DC8-5C42-716E-4D57-068EA4CD263A}"/>
          </ac:spMkLst>
        </pc:spChg>
        <pc:spChg chg="add mod">
          <ac:chgData name="Fatima Pillosu" userId="a6295d4dc9e22643" providerId="LiveId" clId="{A3E538A5-459A-4BDB-8DEE-459E5B5C36DA}" dt="2024-06-25T09:41:25.297" v="881" actId="1037"/>
          <ac:spMkLst>
            <pc:docMk/>
            <pc:sldMk cId="1822901782" sldId="256"/>
            <ac:spMk id="8" creationId="{13CCC7D0-D92F-B870-9BE8-D967DDA8EC43}"/>
          </ac:spMkLst>
        </pc:spChg>
        <pc:spChg chg="add del mod">
          <ac:chgData name="Fatima Pillosu" userId="a6295d4dc9e22643" providerId="LiveId" clId="{A3E538A5-459A-4BDB-8DEE-459E5B5C36DA}" dt="2024-06-24T17:05:52.471" v="176" actId="21"/>
          <ac:spMkLst>
            <pc:docMk/>
            <pc:sldMk cId="1822901782" sldId="256"/>
            <ac:spMk id="8" creationId="{E023B178-82B8-A456-CC6F-11113A21FC39}"/>
          </ac:spMkLst>
        </pc:spChg>
        <pc:spChg chg="add mod">
          <ac:chgData name="Fatima Pillosu" userId="a6295d4dc9e22643" providerId="LiveId" clId="{A3E538A5-459A-4BDB-8DEE-459E5B5C36DA}" dt="2024-06-25T09:41:25.297" v="881" actId="1037"/>
          <ac:spMkLst>
            <pc:docMk/>
            <pc:sldMk cId="1822901782" sldId="256"/>
            <ac:spMk id="9" creationId="{20FCCC32-A76A-C731-E53C-976B51B2E78F}"/>
          </ac:spMkLst>
        </pc:spChg>
        <pc:spChg chg="add del mod">
          <ac:chgData name="Fatima Pillosu" userId="a6295d4dc9e22643" providerId="LiveId" clId="{A3E538A5-459A-4BDB-8DEE-459E5B5C36DA}" dt="2024-06-24T17:05:52.471" v="176" actId="21"/>
          <ac:spMkLst>
            <pc:docMk/>
            <pc:sldMk cId="1822901782" sldId="256"/>
            <ac:spMk id="9" creationId="{F2E82DC8-5C42-716E-4D57-068EA4CD263A}"/>
          </ac:spMkLst>
        </pc:spChg>
        <pc:spChg chg="add del mod">
          <ac:chgData name="Fatima Pillosu" userId="a6295d4dc9e22643" providerId="LiveId" clId="{A3E538A5-459A-4BDB-8DEE-459E5B5C36DA}" dt="2024-06-24T17:05:52.471" v="176" actId="21"/>
          <ac:spMkLst>
            <pc:docMk/>
            <pc:sldMk cId="1822901782" sldId="256"/>
            <ac:spMk id="10" creationId="{13CCC7D0-D92F-B870-9BE8-D967DDA8EC43}"/>
          </ac:spMkLst>
        </pc:spChg>
        <pc:spChg chg="add mod">
          <ac:chgData name="Fatima Pillosu" userId="a6295d4dc9e22643" providerId="LiveId" clId="{A3E538A5-459A-4BDB-8DEE-459E5B5C36DA}" dt="2024-06-25T09:41:25.297" v="881" actId="1037"/>
          <ac:spMkLst>
            <pc:docMk/>
            <pc:sldMk cId="1822901782" sldId="256"/>
            <ac:spMk id="10" creationId="{D080BFB8-ECAC-4575-6E3F-C442E1C78A1B}"/>
          </ac:spMkLst>
        </pc:spChg>
        <pc:spChg chg="add del mod">
          <ac:chgData name="Fatima Pillosu" userId="a6295d4dc9e22643" providerId="LiveId" clId="{A3E538A5-459A-4BDB-8DEE-459E5B5C36DA}" dt="2024-06-24T17:05:52.471" v="176" actId="21"/>
          <ac:spMkLst>
            <pc:docMk/>
            <pc:sldMk cId="1822901782" sldId="256"/>
            <ac:spMk id="11" creationId="{20FCCC32-A76A-C731-E53C-976B51B2E78F}"/>
          </ac:spMkLst>
        </pc:spChg>
        <pc:spChg chg="add mod">
          <ac:chgData name="Fatima Pillosu" userId="a6295d4dc9e22643" providerId="LiveId" clId="{A3E538A5-459A-4BDB-8DEE-459E5B5C36DA}" dt="2024-06-25T09:41:25.297" v="881" actId="1037"/>
          <ac:spMkLst>
            <pc:docMk/>
            <pc:sldMk cId="1822901782" sldId="256"/>
            <ac:spMk id="11" creationId="{9A4B1EC8-EEF5-3E04-30C8-8119BB015E8C}"/>
          </ac:spMkLst>
        </pc:spChg>
        <pc:spChg chg="add mod">
          <ac:chgData name="Fatima Pillosu" userId="a6295d4dc9e22643" providerId="LiveId" clId="{A3E538A5-459A-4BDB-8DEE-459E5B5C36DA}" dt="2024-06-25T09:41:25.297" v="881" actId="1037"/>
          <ac:spMkLst>
            <pc:docMk/>
            <pc:sldMk cId="1822901782" sldId="256"/>
            <ac:spMk id="12" creationId="{79094C95-0B0A-3F7B-65FF-675BE29609E9}"/>
          </ac:spMkLst>
        </pc:spChg>
        <pc:spChg chg="add del mod">
          <ac:chgData name="Fatima Pillosu" userId="a6295d4dc9e22643" providerId="LiveId" clId="{A3E538A5-459A-4BDB-8DEE-459E5B5C36DA}" dt="2024-06-24T17:05:52.471" v="176" actId="21"/>
          <ac:spMkLst>
            <pc:docMk/>
            <pc:sldMk cId="1822901782" sldId="256"/>
            <ac:spMk id="12" creationId="{D080BFB8-ECAC-4575-6E3F-C442E1C78A1B}"/>
          </ac:spMkLst>
        </pc:spChg>
        <pc:spChg chg="add mod">
          <ac:chgData name="Fatima Pillosu" userId="a6295d4dc9e22643" providerId="LiveId" clId="{A3E538A5-459A-4BDB-8DEE-459E5B5C36DA}" dt="2024-06-25T09:41:25.297" v="881" actId="1037"/>
          <ac:spMkLst>
            <pc:docMk/>
            <pc:sldMk cId="1822901782" sldId="256"/>
            <ac:spMk id="13" creationId="{6137EC09-A128-E4B0-D950-46CA0486F051}"/>
          </ac:spMkLst>
        </pc:spChg>
        <pc:spChg chg="add del mod">
          <ac:chgData name="Fatima Pillosu" userId="a6295d4dc9e22643" providerId="LiveId" clId="{A3E538A5-459A-4BDB-8DEE-459E5B5C36DA}" dt="2024-06-24T17:05:52.471" v="176" actId="21"/>
          <ac:spMkLst>
            <pc:docMk/>
            <pc:sldMk cId="1822901782" sldId="256"/>
            <ac:spMk id="13" creationId="{9A4B1EC8-EEF5-3E04-30C8-8119BB015E8C}"/>
          </ac:spMkLst>
        </pc:spChg>
        <pc:spChg chg="add mod">
          <ac:chgData name="Fatima Pillosu" userId="a6295d4dc9e22643" providerId="LiveId" clId="{A3E538A5-459A-4BDB-8DEE-459E5B5C36DA}" dt="2024-06-25T09:41:25.297" v="881" actId="1037"/>
          <ac:spMkLst>
            <pc:docMk/>
            <pc:sldMk cId="1822901782" sldId="256"/>
            <ac:spMk id="14" creationId="{358AF0F2-D83D-E62C-48BA-4BD85AC209FD}"/>
          </ac:spMkLst>
        </pc:spChg>
        <pc:spChg chg="add del mod">
          <ac:chgData name="Fatima Pillosu" userId="a6295d4dc9e22643" providerId="LiveId" clId="{A3E538A5-459A-4BDB-8DEE-459E5B5C36DA}" dt="2024-06-24T17:05:52.471" v="176" actId="21"/>
          <ac:spMkLst>
            <pc:docMk/>
            <pc:sldMk cId="1822901782" sldId="256"/>
            <ac:spMk id="14" creationId="{79094C95-0B0A-3F7B-65FF-675BE29609E9}"/>
          </ac:spMkLst>
        </pc:spChg>
        <pc:spChg chg="add mod">
          <ac:chgData name="Fatima Pillosu" userId="a6295d4dc9e22643" providerId="LiveId" clId="{A3E538A5-459A-4BDB-8DEE-459E5B5C36DA}" dt="2024-06-25T09:41:25.297" v="881" actId="1037"/>
          <ac:spMkLst>
            <pc:docMk/>
            <pc:sldMk cId="1822901782" sldId="256"/>
            <ac:spMk id="15" creationId="{3FE915F8-D5A5-D72B-714A-2332F7428974}"/>
          </ac:spMkLst>
        </pc:spChg>
        <pc:spChg chg="add del mod">
          <ac:chgData name="Fatima Pillosu" userId="a6295d4dc9e22643" providerId="LiveId" clId="{A3E538A5-459A-4BDB-8DEE-459E5B5C36DA}" dt="2024-06-24T17:05:52.471" v="176" actId="21"/>
          <ac:spMkLst>
            <pc:docMk/>
            <pc:sldMk cId="1822901782" sldId="256"/>
            <ac:spMk id="15" creationId="{6137EC09-A128-E4B0-D950-46CA0486F051}"/>
          </ac:spMkLst>
        </pc:spChg>
        <pc:spChg chg="add del mod">
          <ac:chgData name="Fatima Pillosu" userId="a6295d4dc9e22643" providerId="LiveId" clId="{A3E538A5-459A-4BDB-8DEE-459E5B5C36DA}" dt="2024-06-24T17:05:52.471" v="176" actId="21"/>
          <ac:spMkLst>
            <pc:docMk/>
            <pc:sldMk cId="1822901782" sldId="256"/>
            <ac:spMk id="16" creationId="{358AF0F2-D83D-E62C-48BA-4BD85AC209FD}"/>
          </ac:spMkLst>
        </pc:spChg>
        <pc:spChg chg="add mod">
          <ac:chgData name="Fatima Pillosu" userId="a6295d4dc9e22643" providerId="LiveId" clId="{A3E538A5-459A-4BDB-8DEE-459E5B5C36DA}" dt="2024-06-25T09:41:25.297" v="881" actId="1037"/>
          <ac:spMkLst>
            <pc:docMk/>
            <pc:sldMk cId="1822901782" sldId="256"/>
            <ac:spMk id="16" creationId="{35FB6C0A-ABF7-0967-AE90-D6E6D00DED53}"/>
          </ac:spMkLst>
        </pc:spChg>
        <pc:spChg chg="add mod">
          <ac:chgData name="Fatima Pillosu" userId="a6295d4dc9e22643" providerId="LiveId" clId="{A3E538A5-459A-4BDB-8DEE-459E5B5C36DA}" dt="2024-06-25T09:41:25.297" v="881" actId="1037"/>
          <ac:spMkLst>
            <pc:docMk/>
            <pc:sldMk cId="1822901782" sldId="256"/>
            <ac:spMk id="17" creationId="{2B1B51A5-3A13-957B-480D-BE6A65A3C9D4}"/>
          </ac:spMkLst>
        </pc:spChg>
        <pc:spChg chg="add del mod">
          <ac:chgData name="Fatima Pillosu" userId="a6295d4dc9e22643" providerId="LiveId" clId="{A3E538A5-459A-4BDB-8DEE-459E5B5C36DA}" dt="2024-06-24T17:05:52.471" v="176" actId="21"/>
          <ac:spMkLst>
            <pc:docMk/>
            <pc:sldMk cId="1822901782" sldId="256"/>
            <ac:spMk id="17" creationId="{3FE915F8-D5A5-D72B-714A-2332F7428974}"/>
          </ac:spMkLst>
        </pc:spChg>
        <pc:spChg chg="add del mod">
          <ac:chgData name="Fatima Pillosu" userId="a6295d4dc9e22643" providerId="LiveId" clId="{A3E538A5-459A-4BDB-8DEE-459E5B5C36DA}" dt="2024-06-24T17:05:52.471" v="176" actId="21"/>
          <ac:spMkLst>
            <pc:docMk/>
            <pc:sldMk cId="1822901782" sldId="256"/>
            <ac:spMk id="18" creationId="{35FB6C0A-ABF7-0967-AE90-D6E6D00DED53}"/>
          </ac:spMkLst>
        </pc:spChg>
        <pc:spChg chg="add mod">
          <ac:chgData name="Fatima Pillosu" userId="a6295d4dc9e22643" providerId="LiveId" clId="{A3E538A5-459A-4BDB-8DEE-459E5B5C36DA}" dt="2024-06-25T09:41:25.297" v="881" actId="1037"/>
          <ac:spMkLst>
            <pc:docMk/>
            <pc:sldMk cId="1822901782" sldId="256"/>
            <ac:spMk id="18" creationId="{5575BA01-6C94-5BE2-21E1-3A89ADE0CA6D}"/>
          </ac:spMkLst>
        </pc:spChg>
        <pc:spChg chg="add del mod">
          <ac:chgData name="Fatima Pillosu" userId="a6295d4dc9e22643" providerId="LiveId" clId="{A3E538A5-459A-4BDB-8DEE-459E5B5C36DA}" dt="2024-06-24T17:05:52.471" v="176" actId="21"/>
          <ac:spMkLst>
            <pc:docMk/>
            <pc:sldMk cId="1822901782" sldId="256"/>
            <ac:spMk id="19" creationId="{2B1B51A5-3A13-957B-480D-BE6A65A3C9D4}"/>
          </ac:spMkLst>
        </pc:spChg>
        <pc:spChg chg="add mod">
          <ac:chgData name="Fatima Pillosu" userId="a6295d4dc9e22643" providerId="LiveId" clId="{A3E538A5-459A-4BDB-8DEE-459E5B5C36DA}" dt="2024-06-25T09:41:25.297" v="881" actId="1037"/>
          <ac:spMkLst>
            <pc:docMk/>
            <pc:sldMk cId="1822901782" sldId="256"/>
            <ac:spMk id="19" creationId="{31989090-3AC2-BECC-CBF8-E09CCF9C11A4}"/>
          </ac:spMkLst>
        </pc:spChg>
        <pc:spChg chg="add del mod">
          <ac:chgData name="Fatima Pillosu" userId="a6295d4dc9e22643" providerId="LiveId" clId="{A3E538A5-459A-4BDB-8DEE-459E5B5C36DA}" dt="2024-06-24T17:05:52.471" v="176" actId="21"/>
          <ac:spMkLst>
            <pc:docMk/>
            <pc:sldMk cId="1822901782" sldId="256"/>
            <ac:spMk id="20" creationId="{5575BA01-6C94-5BE2-21E1-3A89ADE0CA6D}"/>
          </ac:spMkLst>
        </pc:spChg>
        <pc:spChg chg="add del mod">
          <ac:chgData name="Fatima Pillosu" userId="a6295d4dc9e22643" providerId="LiveId" clId="{A3E538A5-459A-4BDB-8DEE-459E5B5C36DA}" dt="2024-06-24T17:05:52.471" v="176" actId="21"/>
          <ac:spMkLst>
            <pc:docMk/>
            <pc:sldMk cId="1822901782" sldId="256"/>
            <ac:spMk id="21" creationId="{31989090-3AC2-BECC-CBF8-E09CCF9C11A4}"/>
          </ac:spMkLst>
        </pc:spChg>
        <pc:spChg chg="add mod">
          <ac:chgData name="Fatima Pillosu" userId="a6295d4dc9e22643" providerId="LiveId" clId="{A3E538A5-459A-4BDB-8DEE-459E5B5C36DA}" dt="2024-06-25T09:41:25.297" v="881" actId="1037"/>
          <ac:spMkLst>
            <pc:docMk/>
            <pc:sldMk cId="1822901782" sldId="256"/>
            <ac:spMk id="22" creationId="{F5692430-5A8E-6737-C6AE-D00B6ADAA5F1}"/>
          </ac:spMkLst>
        </pc:spChg>
        <pc:spChg chg="add mod">
          <ac:chgData name="Fatima Pillosu" userId="a6295d4dc9e22643" providerId="LiveId" clId="{A3E538A5-459A-4BDB-8DEE-459E5B5C36DA}" dt="2024-06-25T09:41:25.297" v="881" actId="1037"/>
          <ac:spMkLst>
            <pc:docMk/>
            <pc:sldMk cId="1822901782" sldId="256"/>
            <ac:spMk id="23" creationId="{6A6B2A8A-660A-4A79-9E00-E238CDA24704}"/>
          </ac:spMkLst>
        </pc:spChg>
        <pc:spChg chg="add mod">
          <ac:chgData name="Fatima Pillosu" userId="a6295d4dc9e22643" providerId="LiveId" clId="{A3E538A5-459A-4BDB-8DEE-459E5B5C36DA}" dt="2024-06-25T09:41:25.297" v="881" actId="1037"/>
          <ac:spMkLst>
            <pc:docMk/>
            <pc:sldMk cId="1822901782" sldId="256"/>
            <ac:spMk id="24" creationId="{2420D586-7F98-6321-2908-46D9ED0F1437}"/>
          </ac:spMkLst>
        </pc:spChg>
        <pc:spChg chg="add del mod">
          <ac:chgData name="Fatima Pillosu" userId="a6295d4dc9e22643" providerId="LiveId" clId="{A3E538A5-459A-4BDB-8DEE-459E5B5C36DA}" dt="2024-06-24T17:05:52.471" v="176" actId="21"/>
          <ac:spMkLst>
            <pc:docMk/>
            <pc:sldMk cId="1822901782" sldId="256"/>
            <ac:spMk id="26" creationId="{F5692430-5A8E-6737-C6AE-D00B6ADAA5F1}"/>
          </ac:spMkLst>
        </pc:spChg>
        <pc:spChg chg="add del mod">
          <ac:chgData name="Fatima Pillosu" userId="a6295d4dc9e22643" providerId="LiveId" clId="{A3E538A5-459A-4BDB-8DEE-459E5B5C36DA}" dt="2024-06-24T17:05:52.471" v="176" actId="21"/>
          <ac:spMkLst>
            <pc:docMk/>
            <pc:sldMk cId="1822901782" sldId="256"/>
            <ac:spMk id="27" creationId="{6A6B2A8A-660A-4A79-9E00-E238CDA24704}"/>
          </ac:spMkLst>
        </pc:spChg>
        <pc:spChg chg="add del">
          <ac:chgData name="Fatima Pillosu" userId="a6295d4dc9e22643" providerId="LiveId" clId="{A3E538A5-459A-4BDB-8DEE-459E5B5C36DA}" dt="2024-06-24T17:05:50.102" v="175" actId="478"/>
          <ac:spMkLst>
            <pc:docMk/>
            <pc:sldMk cId="1822901782" sldId="256"/>
            <ac:spMk id="28" creationId="{CE6D2F84-ECDD-AA7D-5974-B095431E3AA8}"/>
          </ac:spMkLst>
        </pc:spChg>
        <pc:spChg chg="add del mod">
          <ac:chgData name="Fatima Pillosu" userId="a6295d4dc9e22643" providerId="LiveId" clId="{A3E538A5-459A-4BDB-8DEE-459E5B5C36DA}" dt="2024-06-24T17:06:31.160" v="181" actId="21"/>
          <ac:spMkLst>
            <pc:docMk/>
            <pc:sldMk cId="1822901782" sldId="256"/>
            <ac:spMk id="29" creationId="{F1D71C2F-8A93-3E18-C947-1AAE4CB8DE6C}"/>
          </ac:spMkLst>
        </pc:spChg>
        <pc:spChg chg="add del mod">
          <ac:chgData name="Fatima Pillosu" userId="a6295d4dc9e22643" providerId="LiveId" clId="{A3E538A5-459A-4BDB-8DEE-459E5B5C36DA}" dt="2024-06-24T17:06:31.160" v="181" actId="21"/>
          <ac:spMkLst>
            <pc:docMk/>
            <pc:sldMk cId="1822901782" sldId="256"/>
            <ac:spMk id="30" creationId="{6FDD74F2-32FC-DC5C-AFCF-1109251281A8}"/>
          </ac:spMkLst>
        </pc:spChg>
        <pc:spChg chg="add del mod">
          <ac:chgData name="Fatima Pillosu" userId="a6295d4dc9e22643" providerId="LiveId" clId="{A3E538A5-459A-4BDB-8DEE-459E5B5C36DA}" dt="2024-06-24T17:06:31.160" v="181" actId="21"/>
          <ac:spMkLst>
            <pc:docMk/>
            <pc:sldMk cId="1822901782" sldId="256"/>
            <ac:spMk id="31" creationId="{22DBE79A-CDEE-2F1B-733D-4B4214DE63A9}"/>
          </ac:spMkLst>
        </pc:spChg>
        <pc:spChg chg="add del mod">
          <ac:chgData name="Fatima Pillosu" userId="a6295d4dc9e22643" providerId="LiveId" clId="{A3E538A5-459A-4BDB-8DEE-459E5B5C36DA}" dt="2024-06-24T17:06:31.160" v="181" actId="21"/>
          <ac:spMkLst>
            <pc:docMk/>
            <pc:sldMk cId="1822901782" sldId="256"/>
            <ac:spMk id="32" creationId="{E023B178-82B8-A456-CC6F-11113A21FC39}"/>
          </ac:spMkLst>
        </pc:spChg>
        <pc:spChg chg="add del mod">
          <ac:chgData name="Fatima Pillosu" userId="a6295d4dc9e22643" providerId="LiveId" clId="{A3E538A5-459A-4BDB-8DEE-459E5B5C36DA}" dt="2024-06-24T17:06:31.160" v="181" actId="21"/>
          <ac:spMkLst>
            <pc:docMk/>
            <pc:sldMk cId="1822901782" sldId="256"/>
            <ac:spMk id="33" creationId="{F2E82DC8-5C42-716E-4D57-068EA4CD263A}"/>
          </ac:spMkLst>
        </pc:spChg>
        <pc:spChg chg="add del mod">
          <ac:chgData name="Fatima Pillosu" userId="a6295d4dc9e22643" providerId="LiveId" clId="{A3E538A5-459A-4BDB-8DEE-459E5B5C36DA}" dt="2024-06-24T17:06:31.160" v="181" actId="21"/>
          <ac:spMkLst>
            <pc:docMk/>
            <pc:sldMk cId="1822901782" sldId="256"/>
            <ac:spMk id="34" creationId="{13CCC7D0-D92F-B870-9BE8-D967DDA8EC43}"/>
          </ac:spMkLst>
        </pc:spChg>
        <pc:spChg chg="add del mod">
          <ac:chgData name="Fatima Pillosu" userId="a6295d4dc9e22643" providerId="LiveId" clId="{A3E538A5-459A-4BDB-8DEE-459E5B5C36DA}" dt="2024-06-24T17:06:31.160" v="181" actId="21"/>
          <ac:spMkLst>
            <pc:docMk/>
            <pc:sldMk cId="1822901782" sldId="256"/>
            <ac:spMk id="35" creationId="{20FCCC32-A76A-C731-E53C-976B51B2E78F}"/>
          </ac:spMkLst>
        </pc:spChg>
        <pc:spChg chg="add del mod">
          <ac:chgData name="Fatima Pillosu" userId="a6295d4dc9e22643" providerId="LiveId" clId="{A3E538A5-459A-4BDB-8DEE-459E5B5C36DA}" dt="2024-06-24T17:06:31.160" v="181" actId="21"/>
          <ac:spMkLst>
            <pc:docMk/>
            <pc:sldMk cId="1822901782" sldId="256"/>
            <ac:spMk id="36" creationId="{D080BFB8-ECAC-4575-6E3F-C442E1C78A1B}"/>
          </ac:spMkLst>
        </pc:spChg>
        <pc:spChg chg="add del mod">
          <ac:chgData name="Fatima Pillosu" userId="a6295d4dc9e22643" providerId="LiveId" clId="{A3E538A5-459A-4BDB-8DEE-459E5B5C36DA}" dt="2024-06-24T17:06:31.160" v="181" actId="21"/>
          <ac:spMkLst>
            <pc:docMk/>
            <pc:sldMk cId="1822901782" sldId="256"/>
            <ac:spMk id="37" creationId="{9A4B1EC8-EEF5-3E04-30C8-8119BB015E8C}"/>
          </ac:spMkLst>
        </pc:spChg>
        <pc:spChg chg="add del mod">
          <ac:chgData name="Fatima Pillosu" userId="a6295d4dc9e22643" providerId="LiveId" clId="{A3E538A5-459A-4BDB-8DEE-459E5B5C36DA}" dt="2024-06-24T17:06:31.160" v="181" actId="21"/>
          <ac:spMkLst>
            <pc:docMk/>
            <pc:sldMk cId="1822901782" sldId="256"/>
            <ac:spMk id="38" creationId="{79094C95-0B0A-3F7B-65FF-675BE29609E9}"/>
          </ac:spMkLst>
        </pc:spChg>
        <pc:spChg chg="add del mod">
          <ac:chgData name="Fatima Pillosu" userId="a6295d4dc9e22643" providerId="LiveId" clId="{A3E538A5-459A-4BDB-8DEE-459E5B5C36DA}" dt="2024-06-24T17:06:31.160" v="181" actId="21"/>
          <ac:spMkLst>
            <pc:docMk/>
            <pc:sldMk cId="1822901782" sldId="256"/>
            <ac:spMk id="39" creationId="{6137EC09-A128-E4B0-D950-46CA0486F051}"/>
          </ac:spMkLst>
        </pc:spChg>
        <pc:spChg chg="add del mod">
          <ac:chgData name="Fatima Pillosu" userId="a6295d4dc9e22643" providerId="LiveId" clId="{A3E538A5-459A-4BDB-8DEE-459E5B5C36DA}" dt="2024-06-24T17:06:31.160" v="181" actId="21"/>
          <ac:spMkLst>
            <pc:docMk/>
            <pc:sldMk cId="1822901782" sldId="256"/>
            <ac:spMk id="40" creationId="{358AF0F2-D83D-E62C-48BA-4BD85AC209FD}"/>
          </ac:spMkLst>
        </pc:spChg>
        <pc:spChg chg="add del mod">
          <ac:chgData name="Fatima Pillosu" userId="a6295d4dc9e22643" providerId="LiveId" clId="{A3E538A5-459A-4BDB-8DEE-459E5B5C36DA}" dt="2024-06-24T17:06:31.160" v="181" actId="21"/>
          <ac:spMkLst>
            <pc:docMk/>
            <pc:sldMk cId="1822901782" sldId="256"/>
            <ac:spMk id="41" creationId="{3FE915F8-D5A5-D72B-714A-2332F7428974}"/>
          </ac:spMkLst>
        </pc:spChg>
        <pc:spChg chg="add del mod">
          <ac:chgData name="Fatima Pillosu" userId="a6295d4dc9e22643" providerId="LiveId" clId="{A3E538A5-459A-4BDB-8DEE-459E5B5C36DA}" dt="2024-06-24T17:06:31.160" v="181" actId="21"/>
          <ac:spMkLst>
            <pc:docMk/>
            <pc:sldMk cId="1822901782" sldId="256"/>
            <ac:spMk id="42" creationId="{35FB6C0A-ABF7-0967-AE90-D6E6D00DED53}"/>
          </ac:spMkLst>
        </pc:spChg>
        <pc:spChg chg="add del mod">
          <ac:chgData name="Fatima Pillosu" userId="a6295d4dc9e22643" providerId="LiveId" clId="{A3E538A5-459A-4BDB-8DEE-459E5B5C36DA}" dt="2024-06-24T17:06:31.160" v="181" actId="21"/>
          <ac:spMkLst>
            <pc:docMk/>
            <pc:sldMk cId="1822901782" sldId="256"/>
            <ac:spMk id="43" creationId="{2B1B51A5-3A13-957B-480D-BE6A65A3C9D4}"/>
          </ac:spMkLst>
        </pc:spChg>
        <pc:spChg chg="del">
          <ac:chgData name="Fatima Pillosu" userId="a6295d4dc9e22643" providerId="LiveId" clId="{A3E538A5-459A-4BDB-8DEE-459E5B5C36DA}" dt="2024-06-24T16:56:46.252" v="6" actId="21"/>
          <ac:spMkLst>
            <pc:docMk/>
            <pc:sldMk cId="1822901782" sldId="256"/>
            <ac:spMk id="46" creationId="{F1D71C2F-8A93-3E18-C947-1AAE4CB8DE6C}"/>
          </ac:spMkLst>
        </pc:spChg>
        <pc:spChg chg="del">
          <ac:chgData name="Fatima Pillosu" userId="a6295d4dc9e22643" providerId="LiveId" clId="{A3E538A5-459A-4BDB-8DEE-459E5B5C36DA}" dt="2024-06-24T16:56:46.252" v="6" actId="21"/>
          <ac:spMkLst>
            <pc:docMk/>
            <pc:sldMk cId="1822901782" sldId="256"/>
            <ac:spMk id="47" creationId="{6FDD74F2-32FC-DC5C-AFCF-1109251281A8}"/>
          </ac:spMkLst>
        </pc:spChg>
        <pc:spChg chg="del">
          <ac:chgData name="Fatima Pillosu" userId="a6295d4dc9e22643" providerId="LiveId" clId="{A3E538A5-459A-4BDB-8DEE-459E5B5C36DA}" dt="2024-06-24T16:56:46.252" v="6" actId="21"/>
          <ac:spMkLst>
            <pc:docMk/>
            <pc:sldMk cId="1822901782" sldId="256"/>
            <ac:spMk id="48" creationId="{22DBE79A-CDEE-2F1B-733D-4B4214DE63A9}"/>
          </ac:spMkLst>
        </pc:spChg>
        <pc:spChg chg="del">
          <ac:chgData name="Fatima Pillosu" userId="a6295d4dc9e22643" providerId="LiveId" clId="{A3E538A5-459A-4BDB-8DEE-459E5B5C36DA}" dt="2024-06-24T16:56:46.252" v="6" actId="21"/>
          <ac:spMkLst>
            <pc:docMk/>
            <pc:sldMk cId="1822901782" sldId="256"/>
            <ac:spMk id="49" creationId="{E023B178-82B8-A456-CC6F-11113A21FC39}"/>
          </ac:spMkLst>
        </pc:spChg>
        <pc:spChg chg="del">
          <ac:chgData name="Fatima Pillosu" userId="a6295d4dc9e22643" providerId="LiveId" clId="{A3E538A5-459A-4BDB-8DEE-459E5B5C36DA}" dt="2024-06-24T16:56:46.252" v="6" actId="21"/>
          <ac:spMkLst>
            <pc:docMk/>
            <pc:sldMk cId="1822901782" sldId="256"/>
            <ac:spMk id="50" creationId="{F2E82DC8-5C42-716E-4D57-068EA4CD263A}"/>
          </ac:spMkLst>
        </pc:spChg>
        <pc:spChg chg="del">
          <ac:chgData name="Fatima Pillosu" userId="a6295d4dc9e22643" providerId="LiveId" clId="{A3E538A5-459A-4BDB-8DEE-459E5B5C36DA}" dt="2024-06-24T16:56:46.252" v="6" actId="21"/>
          <ac:spMkLst>
            <pc:docMk/>
            <pc:sldMk cId="1822901782" sldId="256"/>
            <ac:spMk id="51" creationId="{13CCC7D0-D92F-B870-9BE8-D967DDA8EC43}"/>
          </ac:spMkLst>
        </pc:spChg>
        <pc:spChg chg="del">
          <ac:chgData name="Fatima Pillosu" userId="a6295d4dc9e22643" providerId="LiveId" clId="{A3E538A5-459A-4BDB-8DEE-459E5B5C36DA}" dt="2024-06-24T16:56:46.252" v="6" actId="21"/>
          <ac:spMkLst>
            <pc:docMk/>
            <pc:sldMk cId="1822901782" sldId="256"/>
            <ac:spMk id="52" creationId="{20FCCC32-A76A-C731-E53C-976B51B2E78F}"/>
          </ac:spMkLst>
        </pc:spChg>
        <pc:spChg chg="del">
          <ac:chgData name="Fatima Pillosu" userId="a6295d4dc9e22643" providerId="LiveId" clId="{A3E538A5-459A-4BDB-8DEE-459E5B5C36DA}" dt="2024-06-24T16:56:46.252" v="6" actId="21"/>
          <ac:spMkLst>
            <pc:docMk/>
            <pc:sldMk cId="1822901782" sldId="256"/>
            <ac:spMk id="53" creationId="{D080BFB8-ECAC-4575-6E3F-C442E1C78A1B}"/>
          </ac:spMkLst>
        </pc:spChg>
        <pc:spChg chg="del">
          <ac:chgData name="Fatima Pillosu" userId="a6295d4dc9e22643" providerId="LiveId" clId="{A3E538A5-459A-4BDB-8DEE-459E5B5C36DA}" dt="2024-06-24T16:56:46.252" v="6" actId="21"/>
          <ac:spMkLst>
            <pc:docMk/>
            <pc:sldMk cId="1822901782" sldId="256"/>
            <ac:spMk id="54" creationId="{9A4B1EC8-EEF5-3E04-30C8-8119BB015E8C}"/>
          </ac:spMkLst>
        </pc:spChg>
        <pc:spChg chg="del">
          <ac:chgData name="Fatima Pillosu" userId="a6295d4dc9e22643" providerId="LiveId" clId="{A3E538A5-459A-4BDB-8DEE-459E5B5C36DA}" dt="2024-06-24T16:56:46.252" v="6" actId="21"/>
          <ac:spMkLst>
            <pc:docMk/>
            <pc:sldMk cId="1822901782" sldId="256"/>
            <ac:spMk id="55" creationId="{79094C95-0B0A-3F7B-65FF-675BE29609E9}"/>
          </ac:spMkLst>
        </pc:spChg>
        <pc:spChg chg="del">
          <ac:chgData name="Fatima Pillosu" userId="a6295d4dc9e22643" providerId="LiveId" clId="{A3E538A5-459A-4BDB-8DEE-459E5B5C36DA}" dt="2024-06-24T16:56:46.252" v="6" actId="21"/>
          <ac:spMkLst>
            <pc:docMk/>
            <pc:sldMk cId="1822901782" sldId="256"/>
            <ac:spMk id="56" creationId="{6137EC09-A128-E4B0-D950-46CA0486F051}"/>
          </ac:spMkLst>
        </pc:spChg>
        <pc:spChg chg="del">
          <ac:chgData name="Fatima Pillosu" userId="a6295d4dc9e22643" providerId="LiveId" clId="{A3E538A5-459A-4BDB-8DEE-459E5B5C36DA}" dt="2024-06-24T16:56:46.252" v="6" actId="21"/>
          <ac:spMkLst>
            <pc:docMk/>
            <pc:sldMk cId="1822901782" sldId="256"/>
            <ac:spMk id="57" creationId="{358AF0F2-D83D-E62C-48BA-4BD85AC209FD}"/>
          </ac:spMkLst>
        </pc:spChg>
        <pc:spChg chg="del">
          <ac:chgData name="Fatima Pillosu" userId="a6295d4dc9e22643" providerId="LiveId" clId="{A3E538A5-459A-4BDB-8DEE-459E5B5C36DA}" dt="2024-06-24T16:56:46.252" v="6" actId="21"/>
          <ac:spMkLst>
            <pc:docMk/>
            <pc:sldMk cId="1822901782" sldId="256"/>
            <ac:spMk id="58" creationId="{3FE915F8-D5A5-D72B-714A-2332F7428974}"/>
          </ac:spMkLst>
        </pc:spChg>
        <pc:spChg chg="del">
          <ac:chgData name="Fatima Pillosu" userId="a6295d4dc9e22643" providerId="LiveId" clId="{A3E538A5-459A-4BDB-8DEE-459E5B5C36DA}" dt="2024-06-24T16:56:46.252" v="6" actId="21"/>
          <ac:spMkLst>
            <pc:docMk/>
            <pc:sldMk cId="1822901782" sldId="256"/>
            <ac:spMk id="59" creationId="{35FB6C0A-ABF7-0967-AE90-D6E6D00DED53}"/>
          </ac:spMkLst>
        </pc:spChg>
        <pc:spChg chg="del">
          <ac:chgData name="Fatima Pillosu" userId="a6295d4dc9e22643" providerId="LiveId" clId="{A3E538A5-459A-4BDB-8DEE-459E5B5C36DA}" dt="2024-06-24T16:56:46.252" v="6" actId="21"/>
          <ac:spMkLst>
            <pc:docMk/>
            <pc:sldMk cId="1822901782" sldId="256"/>
            <ac:spMk id="60" creationId="{2B1B51A5-3A13-957B-480D-BE6A65A3C9D4}"/>
          </ac:spMkLst>
        </pc:spChg>
        <pc:spChg chg="del">
          <ac:chgData name="Fatima Pillosu" userId="a6295d4dc9e22643" providerId="LiveId" clId="{A3E538A5-459A-4BDB-8DEE-459E5B5C36DA}" dt="2024-06-24T16:56:46.252" v="6" actId="21"/>
          <ac:spMkLst>
            <pc:docMk/>
            <pc:sldMk cId="1822901782" sldId="256"/>
            <ac:spMk id="61" creationId="{5575BA01-6C94-5BE2-21E1-3A89ADE0CA6D}"/>
          </ac:spMkLst>
        </pc:spChg>
        <pc:spChg chg="del">
          <ac:chgData name="Fatima Pillosu" userId="a6295d4dc9e22643" providerId="LiveId" clId="{A3E538A5-459A-4BDB-8DEE-459E5B5C36DA}" dt="2024-06-24T16:56:46.252" v="6" actId="21"/>
          <ac:spMkLst>
            <pc:docMk/>
            <pc:sldMk cId="1822901782" sldId="256"/>
            <ac:spMk id="62" creationId="{31989090-3AC2-BECC-CBF8-E09CCF9C11A4}"/>
          </ac:spMkLst>
        </pc:spChg>
        <pc:spChg chg="add del mod">
          <ac:chgData name="Fatima Pillosu" userId="a6295d4dc9e22643" providerId="LiveId" clId="{A3E538A5-459A-4BDB-8DEE-459E5B5C36DA}" dt="2024-06-24T17:06:31.160" v="181" actId="21"/>
          <ac:spMkLst>
            <pc:docMk/>
            <pc:sldMk cId="1822901782" sldId="256"/>
            <ac:spMk id="63" creationId="{5575BA01-6C94-5BE2-21E1-3A89ADE0CA6D}"/>
          </ac:spMkLst>
        </pc:spChg>
        <pc:spChg chg="add del mod">
          <ac:chgData name="Fatima Pillosu" userId="a6295d4dc9e22643" providerId="LiveId" clId="{A3E538A5-459A-4BDB-8DEE-459E5B5C36DA}" dt="2024-06-24T17:06:31.160" v="181" actId="21"/>
          <ac:spMkLst>
            <pc:docMk/>
            <pc:sldMk cId="1822901782" sldId="256"/>
            <ac:spMk id="64" creationId="{31989090-3AC2-BECC-CBF8-E09CCF9C11A4}"/>
          </ac:spMkLst>
        </pc:spChg>
        <pc:spChg chg="add del mod">
          <ac:chgData name="Fatima Pillosu" userId="a6295d4dc9e22643" providerId="LiveId" clId="{A3E538A5-459A-4BDB-8DEE-459E5B5C36DA}" dt="2024-06-24T17:06:31.160" v="181" actId="21"/>
          <ac:spMkLst>
            <pc:docMk/>
            <pc:sldMk cId="1822901782" sldId="256"/>
            <ac:spMk id="67" creationId="{F5692430-5A8E-6737-C6AE-D00B6ADAA5F1}"/>
          </ac:spMkLst>
        </pc:spChg>
        <pc:spChg chg="add del mod">
          <ac:chgData name="Fatima Pillosu" userId="a6295d4dc9e22643" providerId="LiveId" clId="{A3E538A5-459A-4BDB-8DEE-459E5B5C36DA}" dt="2024-06-24T17:06:31.160" v="181" actId="21"/>
          <ac:spMkLst>
            <pc:docMk/>
            <pc:sldMk cId="1822901782" sldId="256"/>
            <ac:spMk id="68" creationId="{6A6B2A8A-660A-4A79-9E00-E238CDA24704}"/>
          </ac:spMkLst>
        </pc:spChg>
        <pc:spChg chg="add del mod">
          <ac:chgData name="Fatima Pillosu" userId="a6295d4dc9e22643" providerId="LiveId" clId="{A3E538A5-459A-4BDB-8DEE-459E5B5C36DA}" dt="2024-06-24T17:11:10.593" v="303" actId="21"/>
          <ac:spMkLst>
            <pc:docMk/>
            <pc:sldMk cId="1822901782" sldId="256"/>
            <ac:spMk id="69" creationId="{F1D71C2F-8A93-3E18-C947-1AAE4CB8DE6C}"/>
          </ac:spMkLst>
        </pc:spChg>
        <pc:spChg chg="add del mod">
          <ac:chgData name="Fatima Pillosu" userId="a6295d4dc9e22643" providerId="LiveId" clId="{A3E538A5-459A-4BDB-8DEE-459E5B5C36DA}" dt="2024-06-24T17:11:10.593" v="303" actId="21"/>
          <ac:spMkLst>
            <pc:docMk/>
            <pc:sldMk cId="1822901782" sldId="256"/>
            <ac:spMk id="70" creationId="{6FDD74F2-32FC-DC5C-AFCF-1109251281A8}"/>
          </ac:spMkLst>
        </pc:spChg>
        <pc:spChg chg="add del mod">
          <ac:chgData name="Fatima Pillosu" userId="a6295d4dc9e22643" providerId="LiveId" clId="{A3E538A5-459A-4BDB-8DEE-459E5B5C36DA}" dt="2024-06-24T17:11:10.593" v="303" actId="21"/>
          <ac:spMkLst>
            <pc:docMk/>
            <pc:sldMk cId="1822901782" sldId="256"/>
            <ac:spMk id="71" creationId="{22DBE79A-CDEE-2F1B-733D-4B4214DE63A9}"/>
          </ac:spMkLst>
        </pc:spChg>
        <pc:spChg chg="add del mod">
          <ac:chgData name="Fatima Pillosu" userId="a6295d4dc9e22643" providerId="LiveId" clId="{A3E538A5-459A-4BDB-8DEE-459E5B5C36DA}" dt="2024-06-24T17:11:10.593" v="303" actId="21"/>
          <ac:spMkLst>
            <pc:docMk/>
            <pc:sldMk cId="1822901782" sldId="256"/>
            <ac:spMk id="72" creationId="{E023B178-82B8-A456-CC6F-11113A21FC39}"/>
          </ac:spMkLst>
        </pc:spChg>
        <pc:spChg chg="add del mod">
          <ac:chgData name="Fatima Pillosu" userId="a6295d4dc9e22643" providerId="LiveId" clId="{A3E538A5-459A-4BDB-8DEE-459E5B5C36DA}" dt="2024-06-24T17:11:10.593" v="303" actId="21"/>
          <ac:spMkLst>
            <pc:docMk/>
            <pc:sldMk cId="1822901782" sldId="256"/>
            <ac:spMk id="73" creationId="{F2E82DC8-5C42-716E-4D57-068EA4CD263A}"/>
          </ac:spMkLst>
        </pc:spChg>
        <pc:spChg chg="add del mod">
          <ac:chgData name="Fatima Pillosu" userId="a6295d4dc9e22643" providerId="LiveId" clId="{A3E538A5-459A-4BDB-8DEE-459E5B5C36DA}" dt="2024-06-24T17:11:10.593" v="303" actId="21"/>
          <ac:spMkLst>
            <pc:docMk/>
            <pc:sldMk cId="1822901782" sldId="256"/>
            <ac:spMk id="74" creationId="{13CCC7D0-D92F-B870-9BE8-D967DDA8EC43}"/>
          </ac:spMkLst>
        </pc:spChg>
        <pc:spChg chg="add del mod">
          <ac:chgData name="Fatima Pillosu" userId="a6295d4dc9e22643" providerId="LiveId" clId="{A3E538A5-459A-4BDB-8DEE-459E5B5C36DA}" dt="2024-06-24T17:11:10.593" v="303" actId="21"/>
          <ac:spMkLst>
            <pc:docMk/>
            <pc:sldMk cId="1822901782" sldId="256"/>
            <ac:spMk id="75" creationId="{20FCCC32-A76A-C731-E53C-976B51B2E78F}"/>
          </ac:spMkLst>
        </pc:spChg>
        <pc:spChg chg="add del mod">
          <ac:chgData name="Fatima Pillosu" userId="a6295d4dc9e22643" providerId="LiveId" clId="{A3E538A5-459A-4BDB-8DEE-459E5B5C36DA}" dt="2024-06-24T17:11:10.593" v="303" actId="21"/>
          <ac:spMkLst>
            <pc:docMk/>
            <pc:sldMk cId="1822901782" sldId="256"/>
            <ac:spMk id="76" creationId="{D080BFB8-ECAC-4575-6E3F-C442E1C78A1B}"/>
          </ac:spMkLst>
        </pc:spChg>
        <pc:spChg chg="add del mod">
          <ac:chgData name="Fatima Pillosu" userId="a6295d4dc9e22643" providerId="LiveId" clId="{A3E538A5-459A-4BDB-8DEE-459E5B5C36DA}" dt="2024-06-24T17:11:10.593" v="303" actId="21"/>
          <ac:spMkLst>
            <pc:docMk/>
            <pc:sldMk cId="1822901782" sldId="256"/>
            <ac:spMk id="77" creationId="{9A4B1EC8-EEF5-3E04-30C8-8119BB015E8C}"/>
          </ac:spMkLst>
        </pc:spChg>
        <pc:spChg chg="add del mod">
          <ac:chgData name="Fatima Pillosu" userId="a6295d4dc9e22643" providerId="LiveId" clId="{A3E538A5-459A-4BDB-8DEE-459E5B5C36DA}" dt="2024-06-24T17:11:10.593" v="303" actId="21"/>
          <ac:spMkLst>
            <pc:docMk/>
            <pc:sldMk cId="1822901782" sldId="256"/>
            <ac:spMk id="78" creationId="{79094C95-0B0A-3F7B-65FF-675BE29609E9}"/>
          </ac:spMkLst>
        </pc:spChg>
        <pc:spChg chg="add del mod">
          <ac:chgData name="Fatima Pillosu" userId="a6295d4dc9e22643" providerId="LiveId" clId="{A3E538A5-459A-4BDB-8DEE-459E5B5C36DA}" dt="2024-06-24T17:11:10.593" v="303" actId="21"/>
          <ac:spMkLst>
            <pc:docMk/>
            <pc:sldMk cId="1822901782" sldId="256"/>
            <ac:spMk id="79" creationId="{6137EC09-A128-E4B0-D950-46CA0486F051}"/>
          </ac:spMkLst>
        </pc:spChg>
        <pc:spChg chg="add del mod">
          <ac:chgData name="Fatima Pillosu" userId="a6295d4dc9e22643" providerId="LiveId" clId="{A3E538A5-459A-4BDB-8DEE-459E5B5C36DA}" dt="2024-06-24T17:11:10.593" v="303" actId="21"/>
          <ac:spMkLst>
            <pc:docMk/>
            <pc:sldMk cId="1822901782" sldId="256"/>
            <ac:spMk id="80" creationId="{358AF0F2-D83D-E62C-48BA-4BD85AC209FD}"/>
          </ac:spMkLst>
        </pc:spChg>
        <pc:spChg chg="add del mod">
          <ac:chgData name="Fatima Pillosu" userId="a6295d4dc9e22643" providerId="LiveId" clId="{A3E538A5-459A-4BDB-8DEE-459E5B5C36DA}" dt="2024-06-24T17:11:10.593" v="303" actId="21"/>
          <ac:spMkLst>
            <pc:docMk/>
            <pc:sldMk cId="1822901782" sldId="256"/>
            <ac:spMk id="81" creationId="{3FE915F8-D5A5-D72B-714A-2332F7428974}"/>
          </ac:spMkLst>
        </pc:spChg>
        <pc:spChg chg="add del mod">
          <ac:chgData name="Fatima Pillosu" userId="a6295d4dc9e22643" providerId="LiveId" clId="{A3E538A5-459A-4BDB-8DEE-459E5B5C36DA}" dt="2024-06-24T17:11:10.593" v="303" actId="21"/>
          <ac:spMkLst>
            <pc:docMk/>
            <pc:sldMk cId="1822901782" sldId="256"/>
            <ac:spMk id="82" creationId="{35FB6C0A-ABF7-0967-AE90-D6E6D00DED53}"/>
          </ac:spMkLst>
        </pc:spChg>
        <pc:spChg chg="add del mod">
          <ac:chgData name="Fatima Pillosu" userId="a6295d4dc9e22643" providerId="LiveId" clId="{A3E538A5-459A-4BDB-8DEE-459E5B5C36DA}" dt="2024-06-24T17:11:10.593" v="303" actId="21"/>
          <ac:spMkLst>
            <pc:docMk/>
            <pc:sldMk cId="1822901782" sldId="256"/>
            <ac:spMk id="83" creationId="{2B1B51A5-3A13-957B-480D-BE6A65A3C9D4}"/>
          </ac:spMkLst>
        </pc:spChg>
        <pc:spChg chg="add del mod">
          <ac:chgData name="Fatima Pillosu" userId="a6295d4dc9e22643" providerId="LiveId" clId="{A3E538A5-459A-4BDB-8DEE-459E5B5C36DA}" dt="2024-06-24T17:11:10.593" v="303" actId="21"/>
          <ac:spMkLst>
            <pc:docMk/>
            <pc:sldMk cId="1822901782" sldId="256"/>
            <ac:spMk id="84" creationId="{5575BA01-6C94-5BE2-21E1-3A89ADE0CA6D}"/>
          </ac:spMkLst>
        </pc:spChg>
        <pc:spChg chg="add del mod">
          <ac:chgData name="Fatima Pillosu" userId="a6295d4dc9e22643" providerId="LiveId" clId="{A3E538A5-459A-4BDB-8DEE-459E5B5C36DA}" dt="2024-06-24T17:11:10.593" v="303" actId="21"/>
          <ac:spMkLst>
            <pc:docMk/>
            <pc:sldMk cId="1822901782" sldId="256"/>
            <ac:spMk id="85" creationId="{31989090-3AC2-BECC-CBF8-E09CCF9C11A4}"/>
          </ac:spMkLst>
        </pc:spChg>
        <pc:spChg chg="add del mod">
          <ac:chgData name="Fatima Pillosu" userId="a6295d4dc9e22643" providerId="LiveId" clId="{A3E538A5-459A-4BDB-8DEE-459E5B5C36DA}" dt="2024-06-24T17:11:10.593" v="303" actId="21"/>
          <ac:spMkLst>
            <pc:docMk/>
            <pc:sldMk cId="1822901782" sldId="256"/>
            <ac:spMk id="88" creationId="{F5692430-5A8E-6737-C6AE-D00B6ADAA5F1}"/>
          </ac:spMkLst>
        </pc:spChg>
        <pc:spChg chg="add del mod">
          <ac:chgData name="Fatima Pillosu" userId="a6295d4dc9e22643" providerId="LiveId" clId="{A3E538A5-459A-4BDB-8DEE-459E5B5C36DA}" dt="2024-06-24T17:11:10.593" v="303" actId="21"/>
          <ac:spMkLst>
            <pc:docMk/>
            <pc:sldMk cId="1822901782" sldId="256"/>
            <ac:spMk id="89" creationId="{6A6B2A8A-660A-4A79-9E00-E238CDA24704}"/>
          </ac:spMkLst>
        </pc:spChg>
        <pc:spChg chg="add del mod">
          <ac:chgData name="Fatima Pillosu" userId="a6295d4dc9e22643" providerId="LiveId" clId="{A3E538A5-459A-4BDB-8DEE-459E5B5C36DA}" dt="2024-06-24T17:11:10.593" v="303" actId="21"/>
          <ac:spMkLst>
            <pc:docMk/>
            <pc:sldMk cId="1822901782" sldId="256"/>
            <ac:spMk id="90" creationId="{2420D586-7F98-6321-2908-46D9ED0F1437}"/>
          </ac:spMkLst>
        </pc:spChg>
        <pc:spChg chg="add del">
          <ac:chgData name="Fatima Pillosu" userId="a6295d4dc9e22643" providerId="LiveId" clId="{A3E538A5-459A-4BDB-8DEE-459E5B5C36DA}" dt="2024-06-24T17:11:08.614" v="302" actId="478"/>
          <ac:spMkLst>
            <pc:docMk/>
            <pc:sldMk cId="1822901782" sldId="256"/>
            <ac:spMk id="91" creationId="{BDCA8477-DC83-1709-CB1C-892AC6A9F931}"/>
          </ac:spMkLst>
        </pc:spChg>
        <pc:spChg chg="add del mod">
          <ac:chgData name="Fatima Pillosu" userId="a6295d4dc9e22643" providerId="LiveId" clId="{A3E538A5-459A-4BDB-8DEE-459E5B5C36DA}" dt="2024-06-25T09:41:03.406" v="879" actId="21"/>
          <ac:spMkLst>
            <pc:docMk/>
            <pc:sldMk cId="1822901782" sldId="256"/>
            <ac:spMk id="92" creationId="{F1D71C2F-8A93-3E18-C947-1AAE4CB8DE6C}"/>
          </ac:spMkLst>
        </pc:spChg>
        <pc:spChg chg="add del mod">
          <ac:chgData name="Fatima Pillosu" userId="a6295d4dc9e22643" providerId="LiveId" clId="{A3E538A5-459A-4BDB-8DEE-459E5B5C36DA}" dt="2024-06-25T09:41:03.406" v="879" actId="21"/>
          <ac:spMkLst>
            <pc:docMk/>
            <pc:sldMk cId="1822901782" sldId="256"/>
            <ac:spMk id="93" creationId="{6FDD74F2-32FC-DC5C-AFCF-1109251281A8}"/>
          </ac:spMkLst>
        </pc:spChg>
        <pc:spChg chg="add del mod">
          <ac:chgData name="Fatima Pillosu" userId="a6295d4dc9e22643" providerId="LiveId" clId="{A3E538A5-459A-4BDB-8DEE-459E5B5C36DA}" dt="2024-06-25T09:41:03.406" v="879" actId="21"/>
          <ac:spMkLst>
            <pc:docMk/>
            <pc:sldMk cId="1822901782" sldId="256"/>
            <ac:spMk id="94" creationId="{22DBE79A-CDEE-2F1B-733D-4B4214DE63A9}"/>
          </ac:spMkLst>
        </pc:spChg>
        <pc:spChg chg="add del mod">
          <ac:chgData name="Fatima Pillosu" userId="a6295d4dc9e22643" providerId="LiveId" clId="{A3E538A5-459A-4BDB-8DEE-459E5B5C36DA}" dt="2024-06-25T09:41:03.406" v="879" actId="21"/>
          <ac:spMkLst>
            <pc:docMk/>
            <pc:sldMk cId="1822901782" sldId="256"/>
            <ac:spMk id="95" creationId="{E023B178-82B8-A456-CC6F-11113A21FC39}"/>
          </ac:spMkLst>
        </pc:spChg>
        <pc:spChg chg="add del mod">
          <ac:chgData name="Fatima Pillosu" userId="a6295d4dc9e22643" providerId="LiveId" clId="{A3E538A5-459A-4BDB-8DEE-459E5B5C36DA}" dt="2024-06-25T09:41:03.406" v="879" actId="21"/>
          <ac:spMkLst>
            <pc:docMk/>
            <pc:sldMk cId="1822901782" sldId="256"/>
            <ac:spMk id="96" creationId="{F2E82DC8-5C42-716E-4D57-068EA4CD263A}"/>
          </ac:spMkLst>
        </pc:spChg>
        <pc:spChg chg="add del mod">
          <ac:chgData name="Fatima Pillosu" userId="a6295d4dc9e22643" providerId="LiveId" clId="{A3E538A5-459A-4BDB-8DEE-459E5B5C36DA}" dt="2024-06-25T09:41:03.406" v="879" actId="21"/>
          <ac:spMkLst>
            <pc:docMk/>
            <pc:sldMk cId="1822901782" sldId="256"/>
            <ac:spMk id="97" creationId="{13CCC7D0-D92F-B870-9BE8-D967DDA8EC43}"/>
          </ac:spMkLst>
        </pc:spChg>
        <pc:spChg chg="add del mod">
          <ac:chgData name="Fatima Pillosu" userId="a6295d4dc9e22643" providerId="LiveId" clId="{A3E538A5-459A-4BDB-8DEE-459E5B5C36DA}" dt="2024-06-25T09:41:03.406" v="879" actId="21"/>
          <ac:spMkLst>
            <pc:docMk/>
            <pc:sldMk cId="1822901782" sldId="256"/>
            <ac:spMk id="98" creationId="{20FCCC32-A76A-C731-E53C-976B51B2E78F}"/>
          </ac:spMkLst>
        </pc:spChg>
        <pc:spChg chg="add del mod">
          <ac:chgData name="Fatima Pillosu" userId="a6295d4dc9e22643" providerId="LiveId" clId="{A3E538A5-459A-4BDB-8DEE-459E5B5C36DA}" dt="2024-06-25T09:41:03.406" v="879" actId="21"/>
          <ac:spMkLst>
            <pc:docMk/>
            <pc:sldMk cId="1822901782" sldId="256"/>
            <ac:spMk id="99" creationId="{D080BFB8-ECAC-4575-6E3F-C442E1C78A1B}"/>
          </ac:spMkLst>
        </pc:spChg>
        <pc:spChg chg="add del mod">
          <ac:chgData name="Fatima Pillosu" userId="a6295d4dc9e22643" providerId="LiveId" clId="{A3E538A5-459A-4BDB-8DEE-459E5B5C36DA}" dt="2024-06-25T09:41:03.406" v="879" actId="21"/>
          <ac:spMkLst>
            <pc:docMk/>
            <pc:sldMk cId="1822901782" sldId="256"/>
            <ac:spMk id="100" creationId="{9A4B1EC8-EEF5-3E04-30C8-8119BB015E8C}"/>
          </ac:spMkLst>
        </pc:spChg>
        <pc:spChg chg="add del mod">
          <ac:chgData name="Fatima Pillosu" userId="a6295d4dc9e22643" providerId="LiveId" clId="{A3E538A5-459A-4BDB-8DEE-459E5B5C36DA}" dt="2024-06-25T09:41:03.406" v="879" actId="21"/>
          <ac:spMkLst>
            <pc:docMk/>
            <pc:sldMk cId="1822901782" sldId="256"/>
            <ac:spMk id="101" creationId="{79094C95-0B0A-3F7B-65FF-675BE29609E9}"/>
          </ac:spMkLst>
        </pc:spChg>
        <pc:spChg chg="add del mod">
          <ac:chgData name="Fatima Pillosu" userId="a6295d4dc9e22643" providerId="LiveId" clId="{A3E538A5-459A-4BDB-8DEE-459E5B5C36DA}" dt="2024-06-25T09:41:03.406" v="879" actId="21"/>
          <ac:spMkLst>
            <pc:docMk/>
            <pc:sldMk cId="1822901782" sldId="256"/>
            <ac:spMk id="102" creationId="{6137EC09-A128-E4B0-D950-46CA0486F051}"/>
          </ac:spMkLst>
        </pc:spChg>
        <pc:spChg chg="add del mod">
          <ac:chgData name="Fatima Pillosu" userId="a6295d4dc9e22643" providerId="LiveId" clId="{A3E538A5-459A-4BDB-8DEE-459E5B5C36DA}" dt="2024-06-25T09:41:03.406" v="879" actId="21"/>
          <ac:spMkLst>
            <pc:docMk/>
            <pc:sldMk cId="1822901782" sldId="256"/>
            <ac:spMk id="103" creationId="{358AF0F2-D83D-E62C-48BA-4BD85AC209FD}"/>
          </ac:spMkLst>
        </pc:spChg>
        <pc:spChg chg="add del mod">
          <ac:chgData name="Fatima Pillosu" userId="a6295d4dc9e22643" providerId="LiveId" clId="{A3E538A5-459A-4BDB-8DEE-459E5B5C36DA}" dt="2024-06-25T09:41:03.406" v="879" actId="21"/>
          <ac:spMkLst>
            <pc:docMk/>
            <pc:sldMk cId="1822901782" sldId="256"/>
            <ac:spMk id="104" creationId="{3FE915F8-D5A5-D72B-714A-2332F7428974}"/>
          </ac:spMkLst>
        </pc:spChg>
        <pc:spChg chg="add del mod">
          <ac:chgData name="Fatima Pillosu" userId="a6295d4dc9e22643" providerId="LiveId" clId="{A3E538A5-459A-4BDB-8DEE-459E5B5C36DA}" dt="2024-06-25T09:41:03.406" v="879" actId="21"/>
          <ac:spMkLst>
            <pc:docMk/>
            <pc:sldMk cId="1822901782" sldId="256"/>
            <ac:spMk id="105" creationId="{35FB6C0A-ABF7-0967-AE90-D6E6D00DED53}"/>
          </ac:spMkLst>
        </pc:spChg>
        <pc:spChg chg="add del mod">
          <ac:chgData name="Fatima Pillosu" userId="a6295d4dc9e22643" providerId="LiveId" clId="{A3E538A5-459A-4BDB-8DEE-459E5B5C36DA}" dt="2024-06-25T09:41:03.406" v="879" actId="21"/>
          <ac:spMkLst>
            <pc:docMk/>
            <pc:sldMk cId="1822901782" sldId="256"/>
            <ac:spMk id="106" creationId="{2B1B51A5-3A13-957B-480D-BE6A65A3C9D4}"/>
          </ac:spMkLst>
        </pc:spChg>
        <pc:spChg chg="add del mod">
          <ac:chgData name="Fatima Pillosu" userId="a6295d4dc9e22643" providerId="LiveId" clId="{A3E538A5-459A-4BDB-8DEE-459E5B5C36DA}" dt="2024-06-25T09:41:03.406" v="879" actId="21"/>
          <ac:spMkLst>
            <pc:docMk/>
            <pc:sldMk cId="1822901782" sldId="256"/>
            <ac:spMk id="107" creationId="{5575BA01-6C94-5BE2-21E1-3A89ADE0CA6D}"/>
          </ac:spMkLst>
        </pc:spChg>
        <pc:spChg chg="add del mod">
          <ac:chgData name="Fatima Pillosu" userId="a6295d4dc9e22643" providerId="LiveId" clId="{A3E538A5-459A-4BDB-8DEE-459E5B5C36DA}" dt="2024-06-25T09:41:03.406" v="879" actId="21"/>
          <ac:spMkLst>
            <pc:docMk/>
            <pc:sldMk cId="1822901782" sldId="256"/>
            <ac:spMk id="108" creationId="{31989090-3AC2-BECC-CBF8-E09CCF9C11A4}"/>
          </ac:spMkLst>
        </pc:spChg>
        <pc:spChg chg="add del mod">
          <ac:chgData name="Fatima Pillosu" userId="a6295d4dc9e22643" providerId="LiveId" clId="{A3E538A5-459A-4BDB-8DEE-459E5B5C36DA}" dt="2024-06-25T09:41:03.406" v="879" actId="21"/>
          <ac:spMkLst>
            <pc:docMk/>
            <pc:sldMk cId="1822901782" sldId="256"/>
            <ac:spMk id="111" creationId="{F5692430-5A8E-6737-C6AE-D00B6ADAA5F1}"/>
          </ac:spMkLst>
        </pc:spChg>
        <pc:spChg chg="add del mod">
          <ac:chgData name="Fatima Pillosu" userId="a6295d4dc9e22643" providerId="LiveId" clId="{A3E538A5-459A-4BDB-8DEE-459E5B5C36DA}" dt="2024-06-25T09:41:03.406" v="879" actId="21"/>
          <ac:spMkLst>
            <pc:docMk/>
            <pc:sldMk cId="1822901782" sldId="256"/>
            <ac:spMk id="112" creationId="{6A6B2A8A-660A-4A79-9E00-E238CDA24704}"/>
          </ac:spMkLst>
        </pc:spChg>
        <pc:spChg chg="add del mod">
          <ac:chgData name="Fatima Pillosu" userId="a6295d4dc9e22643" providerId="LiveId" clId="{A3E538A5-459A-4BDB-8DEE-459E5B5C36DA}" dt="2024-06-25T09:41:03.406" v="879" actId="21"/>
          <ac:spMkLst>
            <pc:docMk/>
            <pc:sldMk cId="1822901782" sldId="256"/>
            <ac:spMk id="113" creationId="{2420D586-7F98-6321-2908-46D9ED0F1437}"/>
          </ac:spMkLst>
        </pc:spChg>
        <pc:picChg chg="add mod">
          <ac:chgData name="Fatima Pillosu" userId="a6295d4dc9e22643" providerId="LiveId" clId="{A3E538A5-459A-4BDB-8DEE-459E5B5C36DA}" dt="2024-06-24T16:56:43.270" v="5" actId="931"/>
          <ac:picMkLst>
            <pc:docMk/>
            <pc:sldMk cId="1822901782" sldId="256"/>
            <ac:picMk id="3" creationId="{4DAB4517-6CB5-383D-5DF8-89920ECCF3FF}"/>
          </ac:picMkLst>
        </pc:picChg>
        <pc:picChg chg="add del mod">
          <ac:chgData name="Fatima Pillosu" userId="a6295d4dc9e22643" providerId="LiveId" clId="{A3E538A5-459A-4BDB-8DEE-459E5B5C36DA}" dt="2024-06-24T17:01:01.845" v="47" actId="478"/>
          <ac:picMkLst>
            <pc:docMk/>
            <pc:sldMk cId="1822901782" sldId="256"/>
            <ac:picMk id="4" creationId="{3DECA9E4-0733-4976-F224-87334909E84A}"/>
          </ac:picMkLst>
        </pc:picChg>
        <pc:picChg chg="add mod modCrop">
          <ac:chgData name="Fatima Pillosu" userId="a6295d4dc9e22643" providerId="LiveId" clId="{A3E538A5-459A-4BDB-8DEE-459E5B5C36DA}" dt="2024-06-25T10:31:26.522" v="889" actId="1582"/>
          <ac:picMkLst>
            <pc:docMk/>
            <pc:sldMk cId="1822901782" sldId="256"/>
            <ac:picMk id="20" creationId="{F24BF89B-E979-A67E-7714-641B36887645}"/>
          </ac:picMkLst>
        </pc:picChg>
        <pc:picChg chg="add mod">
          <ac:chgData name="Fatima Pillosu" userId="a6295d4dc9e22643" providerId="LiveId" clId="{A3E538A5-459A-4BDB-8DEE-459E5B5C36DA}" dt="2024-06-25T09:41:25.297" v="881" actId="1037"/>
          <ac:picMkLst>
            <pc:docMk/>
            <pc:sldMk cId="1822901782" sldId="256"/>
            <ac:picMk id="21" creationId="{3B2D4F94-14FF-E901-038A-2CDB92B806C1}"/>
          </ac:picMkLst>
        </pc:picChg>
        <pc:picChg chg="add del mod modCrop">
          <ac:chgData name="Fatima Pillosu" userId="a6295d4dc9e22643" providerId="LiveId" clId="{A3E538A5-459A-4BDB-8DEE-459E5B5C36DA}" dt="2024-06-24T17:05:52.471" v="176" actId="21"/>
          <ac:picMkLst>
            <pc:docMk/>
            <pc:sldMk cId="1822901782" sldId="256"/>
            <ac:picMk id="23" creationId="{F24BF89B-E979-A67E-7714-641B36887645}"/>
          </ac:picMkLst>
        </pc:picChg>
        <pc:picChg chg="add del mod modCrop">
          <ac:chgData name="Fatima Pillosu" userId="a6295d4dc9e22643" providerId="LiveId" clId="{A3E538A5-459A-4BDB-8DEE-459E5B5C36DA}" dt="2024-06-24T17:05:52.471" v="176" actId="21"/>
          <ac:picMkLst>
            <pc:docMk/>
            <pc:sldMk cId="1822901782" sldId="256"/>
            <ac:picMk id="24" creationId="{3B2D4F94-14FF-E901-038A-2CDB92B806C1}"/>
          </ac:picMkLst>
        </pc:picChg>
        <pc:picChg chg="add del mod modCrop">
          <ac:chgData name="Fatima Pillosu" userId="a6295d4dc9e22643" providerId="LiveId" clId="{A3E538A5-459A-4BDB-8DEE-459E5B5C36DA}" dt="2024-06-24T17:04:16.755" v="134" actId="478"/>
          <ac:picMkLst>
            <pc:docMk/>
            <pc:sldMk cId="1822901782" sldId="256"/>
            <ac:picMk id="25" creationId="{B9F94DAD-F09A-239A-847E-B5F27AA3FB8D}"/>
          </ac:picMkLst>
        </pc:picChg>
        <pc:picChg chg="del">
          <ac:chgData name="Fatima Pillosu" userId="a6295d4dc9e22643" providerId="LiveId" clId="{A3E538A5-459A-4BDB-8DEE-459E5B5C36DA}" dt="2024-06-24T16:56:29.745" v="0" actId="478"/>
          <ac:picMkLst>
            <pc:docMk/>
            <pc:sldMk cId="1822901782" sldId="256"/>
            <ac:picMk id="44" creationId="{DD19E003-9B69-0D4C-8F3A-5E4B1DB55312}"/>
          </ac:picMkLst>
        </pc:picChg>
        <pc:picChg chg="del">
          <ac:chgData name="Fatima Pillosu" userId="a6295d4dc9e22643" providerId="LiveId" clId="{A3E538A5-459A-4BDB-8DEE-459E5B5C36DA}" dt="2024-06-24T16:56:46.252" v="6" actId="21"/>
          <ac:picMkLst>
            <pc:docMk/>
            <pc:sldMk cId="1822901782" sldId="256"/>
            <ac:picMk id="45" creationId="{3DECA9E4-0733-4976-F224-87334909E84A}"/>
          </ac:picMkLst>
        </pc:picChg>
        <pc:picChg chg="add del mod">
          <ac:chgData name="Fatima Pillosu" userId="a6295d4dc9e22643" providerId="LiveId" clId="{A3E538A5-459A-4BDB-8DEE-459E5B5C36DA}" dt="2024-06-24T17:06:31.160" v="181" actId="21"/>
          <ac:picMkLst>
            <pc:docMk/>
            <pc:sldMk cId="1822901782" sldId="256"/>
            <ac:picMk id="65" creationId="{F24BF89B-E979-A67E-7714-641B36887645}"/>
          </ac:picMkLst>
        </pc:picChg>
        <pc:picChg chg="add del mod">
          <ac:chgData name="Fatima Pillosu" userId="a6295d4dc9e22643" providerId="LiveId" clId="{A3E538A5-459A-4BDB-8DEE-459E5B5C36DA}" dt="2024-06-24T17:06:31.160" v="181" actId="21"/>
          <ac:picMkLst>
            <pc:docMk/>
            <pc:sldMk cId="1822901782" sldId="256"/>
            <ac:picMk id="66" creationId="{3B2D4F94-14FF-E901-038A-2CDB92B806C1}"/>
          </ac:picMkLst>
        </pc:picChg>
        <pc:picChg chg="add del mod">
          <ac:chgData name="Fatima Pillosu" userId="a6295d4dc9e22643" providerId="LiveId" clId="{A3E538A5-459A-4BDB-8DEE-459E5B5C36DA}" dt="2024-06-24T17:11:10.593" v="303" actId="21"/>
          <ac:picMkLst>
            <pc:docMk/>
            <pc:sldMk cId="1822901782" sldId="256"/>
            <ac:picMk id="86" creationId="{F24BF89B-E979-A67E-7714-641B36887645}"/>
          </ac:picMkLst>
        </pc:picChg>
        <pc:picChg chg="add del mod">
          <ac:chgData name="Fatima Pillosu" userId="a6295d4dc9e22643" providerId="LiveId" clId="{A3E538A5-459A-4BDB-8DEE-459E5B5C36DA}" dt="2024-06-24T17:11:10.593" v="303" actId="21"/>
          <ac:picMkLst>
            <pc:docMk/>
            <pc:sldMk cId="1822901782" sldId="256"/>
            <ac:picMk id="87" creationId="{3B2D4F94-14FF-E901-038A-2CDB92B806C1}"/>
          </ac:picMkLst>
        </pc:picChg>
        <pc:picChg chg="add del mod">
          <ac:chgData name="Fatima Pillosu" userId="a6295d4dc9e22643" providerId="LiveId" clId="{A3E538A5-459A-4BDB-8DEE-459E5B5C36DA}" dt="2024-06-25T09:41:03.406" v="879" actId="21"/>
          <ac:picMkLst>
            <pc:docMk/>
            <pc:sldMk cId="1822901782" sldId="256"/>
            <ac:picMk id="109" creationId="{F24BF89B-E979-A67E-7714-641B36887645}"/>
          </ac:picMkLst>
        </pc:picChg>
        <pc:picChg chg="add del mod">
          <ac:chgData name="Fatima Pillosu" userId="a6295d4dc9e22643" providerId="LiveId" clId="{A3E538A5-459A-4BDB-8DEE-459E5B5C36DA}" dt="2024-06-25T09:41:03.406" v="879" actId="21"/>
          <ac:picMkLst>
            <pc:docMk/>
            <pc:sldMk cId="1822901782" sldId="256"/>
            <ac:picMk id="110" creationId="{3B2D4F94-14FF-E901-038A-2CDB92B806C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0515" y="553907"/>
            <a:ext cx="3519170" cy="1178325"/>
          </a:xfrm>
        </p:spPr>
        <p:txBody>
          <a:bodyPr anchor="b"/>
          <a:lstStyle>
            <a:lvl1pPr algn="ctr">
              <a:defRPr sz="27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7525" y="1777673"/>
            <a:ext cx="3105150" cy="817149"/>
          </a:xfrm>
        </p:spPr>
        <p:txBody>
          <a:bodyPr/>
          <a:lstStyle>
            <a:lvl1pPr marL="0" indent="0" algn="ctr">
              <a:buNone/>
              <a:defRPr sz="1087"/>
            </a:lvl1pPr>
            <a:lvl2pPr marL="207020" indent="0" algn="ctr">
              <a:buNone/>
              <a:defRPr sz="906"/>
            </a:lvl2pPr>
            <a:lvl3pPr marL="414040" indent="0" algn="ctr">
              <a:buNone/>
              <a:defRPr sz="815"/>
            </a:lvl3pPr>
            <a:lvl4pPr marL="621060" indent="0" algn="ctr">
              <a:buNone/>
              <a:defRPr sz="724"/>
            </a:lvl4pPr>
            <a:lvl5pPr marL="828081" indent="0" algn="ctr">
              <a:buNone/>
              <a:defRPr sz="724"/>
            </a:lvl5pPr>
            <a:lvl6pPr marL="1035101" indent="0" algn="ctr">
              <a:buNone/>
              <a:defRPr sz="724"/>
            </a:lvl6pPr>
            <a:lvl7pPr marL="1242121" indent="0" algn="ctr">
              <a:buNone/>
              <a:defRPr sz="724"/>
            </a:lvl7pPr>
            <a:lvl8pPr marL="1449141" indent="0" algn="ctr">
              <a:buNone/>
              <a:defRPr sz="724"/>
            </a:lvl8pPr>
            <a:lvl9pPr marL="1656161" indent="0" algn="ctr">
              <a:buNone/>
              <a:defRPr sz="72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8CFAB-1E7E-451D-AC8D-2ADD82320E1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28C91-A3F2-4205-8862-66DCC5A88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510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8CFAB-1E7E-451D-AC8D-2ADD82320E1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28C91-A3F2-4205-8862-66DCC5A88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6623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962831" y="180196"/>
            <a:ext cx="892731" cy="2868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639" y="180196"/>
            <a:ext cx="2626439" cy="2868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8CFAB-1E7E-451D-AC8D-2ADD82320E1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28C91-A3F2-4205-8862-66DCC5A88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3112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8CFAB-1E7E-451D-AC8D-2ADD82320E1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28C91-A3F2-4205-8862-66DCC5A88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7213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482" y="843788"/>
            <a:ext cx="3570923" cy="1407879"/>
          </a:xfrm>
        </p:spPr>
        <p:txBody>
          <a:bodyPr anchor="b"/>
          <a:lstStyle>
            <a:lvl1pPr>
              <a:defRPr sz="27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2482" y="2264986"/>
            <a:ext cx="3570923" cy="740370"/>
          </a:xfrm>
        </p:spPr>
        <p:txBody>
          <a:bodyPr/>
          <a:lstStyle>
            <a:lvl1pPr marL="0" indent="0">
              <a:buNone/>
              <a:defRPr sz="1087">
                <a:solidFill>
                  <a:schemeClr val="tx1">
                    <a:tint val="82000"/>
                  </a:schemeClr>
                </a:solidFill>
              </a:defRPr>
            </a:lvl1pPr>
            <a:lvl2pPr marL="207020" indent="0">
              <a:buNone/>
              <a:defRPr sz="906">
                <a:solidFill>
                  <a:schemeClr val="tx1">
                    <a:tint val="82000"/>
                  </a:schemeClr>
                </a:solidFill>
              </a:defRPr>
            </a:lvl2pPr>
            <a:lvl3pPr marL="414040" indent="0">
              <a:buNone/>
              <a:defRPr sz="815">
                <a:solidFill>
                  <a:schemeClr val="tx1">
                    <a:tint val="82000"/>
                  </a:schemeClr>
                </a:solidFill>
              </a:defRPr>
            </a:lvl3pPr>
            <a:lvl4pPr marL="621060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4pPr>
            <a:lvl5pPr marL="82808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5pPr>
            <a:lvl6pPr marL="103510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6pPr>
            <a:lvl7pPr marL="124212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7pPr>
            <a:lvl8pPr marL="144914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8pPr>
            <a:lvl9pPr marL="165616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8CFAB-1E7E-451D-AC8D-2ADD82320E1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28C91-A3F2-4205-8862-66DCC5A88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773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4639" y="900980"/>
            <a:ext cx="1759585" cy="21474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95976" y="900980"/>
            <a:ext cx="1759585" cy="21474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8CFAB-1E7E-451D-AC8D-2ADD82320E1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28C91-A3F2-4205-8862-66DCC5A88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271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180197"/>
            <a:ext cx="3570923" cy="6541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179" y="829685"/>
            <a:ext cx="1751498" cy="406616"/>
          </a:xfrm>
        </p:spPr>
        <p:txBody>
          <a:bodyPr anchor="b"/>
          <a:lstStyle>
            <a:lvl1pPr marL="0" indent="0">
              <a:buNone/>
              <a:defRPr sz="1087" b="1"/>
            </a:lvl1pPr>
            <a:lvl2pPr marL="207020" indent="0">
              <a:buNone/>
              <a:defRPr sz="906" b="1"/>
            </a:lvl2pPr>
            <a:lvl3pPr marL="414040" indent="0">
              <a:buNone/>
              <a:defRPr sz="815" b="1"/>
            </a:lvl3pPr>
            <a:lvl4pPr marL="621060" indent="0">
              <a:buNone/>
              <a:defRPr sz="724" b="1"/>
            </a:lvl4pPr>
            <a:lvl5pPr marL="828081" indent="0">
              <a:buNone/>
              <a:defRPr sz="724" b="1"/>
            </a:lvl5pPr>
            <a:lvl6pPr marL="1035101" indent="0">
              <a:buNone/>
              <a:defRPr sz="724" b="1"/>
            </a:lvl6pPr>
            <a:lvl7pPr marL="1242121" indent="0">
              <a:buNone/>
              <a:defRPr sz="724" b="1"/>
            </a:lvl7pPr>
            <a:lvl8pPr marL="1449141" indent="0">
              <a:buNone/>
              <a:defRPr sz="724" b="1"/>
            </a:lvl8pPr>
            <a:lvl9pPr marL="1656161" indent="0">
              <a:buNone/>
              <a:defRPr sz="7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5179" y="1236301"/>
            <a:ext cx="1751498" cy="1818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95977" y="829685"/>
            <a:ext cx="1760124" cy="406616"/>
          </a:xfrm>
        </p:spPr>
        <p:txBody>
          <a:bodyPr anchor="b"/>
          <a:lstStyle>
            <a:lvl1pPr marL="0" indent="0">
              <a:buNone/>
              <a:defRPr sz="1087" b="1"/>
            </a:lvl1pPr>
            <a:lvl2pPr marL="207020" indent="0">
              <a:buNone/>
              <a:defRPr sz="906" b="1"/>
            </a:lvl2pPr>
            <a:lvl3pPr marL="414040" indent="0">
              <a:buNone/>
              <a:defRPr sz="815" b="1"/>
            </a:lvl3pPr>
            <a:lvl4pPr marL="621060" indent="0">
              <a:buNone/>
              <a:defRPr sz="724" b="1"/>
            </a:lvl4pPr>
            <a:lvl5pPr marL="828081" indent="0">
              <a:buNone/>
              <a:defRPr sz="724" b="1"/>
            </a:lvl5pPr>
            <a:lvl6pPr marL="1035101" indent="0">
              <a:buNone/>
              <a:defRPr sz="724" b="1"/>
            </a:lvl6pPr>
            <a:lvl7pPr marL="1242121" indent="0">
              <a:buNone/>
              <a:defRPr sz="724" b="1"/>
            </a:lvl7pPr>
            <a:lvl8pPr marL="1449141" indent="0">
              <a:buNone/>
              <a:defRPr sz="724" b="1"/>
            </a:lvl8pPr>
            <a:lvl9pPr marL="1656161" indent="0">
              <a:buNone/>
              <a:defRPr sz="7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95977" y="1236301"/>
            <a:ext cx="1760124" cy="1818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8CFAB-1E7E-451D-AC8D-2ADD82320E1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28C91-A3F2-4205-8862-66DCC5A88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9685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8CFAB-1E7E-451D-AC8D-2ADD82320E1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28C91-A3F2-4205-8862-66DCC5A88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437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8CFAB-1E7E-451D-AC8D-2ADD82320E1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28C91-A3F2-4205-8862-66DCC5A88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071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225637"/>
            <a:ext cx="1335322" cy="789728"/>
          </a:xfrm>
        </p:spPr>
        <p:txBody>
          <a:bodyPr anchor="b"/>
          <a:lstStyle>
            <a:lvl1pPr>
              <a:defRPr sz="1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0124" y="487313"/>
            <a:ext cx="2095976" cy="2405224"/>
          </a:xfrm>
        </p:spPr>
        <p:txBody>
          <a:bodyPr/>
          <a:lstStyle>
            <a:lvl1pPr>
              <a:defRPr sz="1449"/>
            </a:lvl1pPr>
            <a:lvl2pPr>
              <a:defRPr sz="1268"/>
            </a:lvl2pPr>
            <a:lvl3pPr>
              <a:defRPr sz="1087"/>
            </a:lvl3pPr>
            <a:lvl4pPr>
              <a:defRPr sz="906"/>
            </a:lvl4pPr>
            <a:lvl5pPr>
              <a:defRPr sz="906"/>
            </a:lvl5pPr>
            <a:lvl6pPr>
              <a:defRPr sz="906"/>
            </a:lvl6pPr>
            <a:lvl7pPr>
              <a:defRPr sz="906"/>
            </a:lvl7pPr>
            <a:lvl8pPr>
              <a:defRPr sz="906"/>
            </a:lvl8pPr>
            <a:lvl9pPr>
              <a:defRPr sz="90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178" y="1015365"/>
            <a:ext cx="1335322" cy="1881089"/>
          </a:xfrm>
        </p:spPr>
        <p:txBody>
          <a:bodyPr/>
          <a:lstStyle>
            <a:lvl1pPr marL="0" indent="0">
              <a:buNone/>
              <a:defRPr sz="724"/>
            </a:lvl1pPr>
            <a:lvl2pPr marL="207020" indent="0">
              <a:buNone/>
              <a:defRPr sz="634"/>
            </a:lvl2pPr>
            <a:lvl3pPr marL="414040" indent="0">
              <a:buNone/>
              <a:defRPr sz="543"/>
            </a:lvl3pPr>
            <a:lvl4pPr marL="621060" indent="0">
              <a:buNone/>
              <a:defRPr sz="453"/>
            </a:lvl4pPr>
            <a:lvl5pPr marL="828081" indent="0">
              <a:buNone/>
              <a:defRPr sz="453"/>
            </a:lvl5pPr>
            <a:lvl6pPr marL="1035101" indent="0">
              <a:buNone/>
              <a:defRPr sz="453"/>
            </a:lvl6pPr>
            <a:lvl7pPr marL="1242121" indent="0">
              <a:buNone/>
              <a:defRPr sz="453"/>
            </a:lvl7pPr>
            <a:lvl8pPr marL="1449141" indent="0">
              <a:buNone/>
              <a:defRPr sz="453"/>
            </a:lvl8pPr>
            <a:lvl9pPr marL="1656161" indent="0">
              <a:buNone/>
              <a:defRPr sz="4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8CFAB-1E7E-451D-AC8D-2ADD82320E1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28C91-A3F2-4205-8862-66DCC5A88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995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225637"/>
            <a:ext cx="1335322" cy="789728"/>
          </a:xfrm>
        </p:spPr>
        <p:txBody>
          <a:bodyPr anchor="b"/>
          <a:lstStyle>
            <a:lvl1pPr>
              <a:defRPr sz="1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60124" y="487313"/>
            <a:ext cx="2095976" cy="2405224"/>
          </a:xfrm>
        </p:spPr>
        <p:txBody>
          <a:bodyPr anchor="t"/>
          <a:lstStyle>
            <a:lvl1pPr marL="0" indent="0">
              <a:buNone/>
              <a:defRPr sz="1449"/>
            </a:lvl1pPr>
            <a:lvl2pPr marL="207020" indent="0">
              <a:buNone/>
              <a:defRPr sz="1268"/>
            </a:lvl2pPr>
            <a:lvl3pPr marL="414040" indent="0">
              <a:buNone/>
              <a:defRPr sz="1087"/>
            </a:lvl3pPr>
            <a:lvl4pPr marL="621060" indent="0">
              <a:buNone/>
              <a:defRPr sz="906"/>
            </a:lvl4pPr>
            <a:lvl5pPr marL="828081" indent="0">
              <a:buNone/>
              <a:defRPr sz="906"/>
            </a:lvl5pPr>
            <a:lvl6pPr marL="1035101" indent="0">
              <a:buNone/>
              <a:defRPr sz="906"/>
            </a:lvl6pPr>
            <a:lvl7pPr marL="1242121" indent="0">
              <a:buNone/>
              <a:defRPr sz="906"/>
            </a:lvl7pPr>
            <a:lvl8pPr marL="1449141" indent="0">
              <a:buNone/>
              <a:defRPr sz="906"/>
            </a:lvl8pPr>
            <a:lvl9pPr marL="1656161" indent="0">
              <a:buNone/>
              <a:defRPr sz="90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178" y="1015365"/>
            <a:ext cx="1335322" cy="1881089"/>
          </a:xfrm>
        </p:spPr>
        <p:txBody>
          <a:bodyPr/>
          <a:lstStyle>
            <a:lvl1pPr marL="0" indent="0">
              <a:buNone/>
              <a:defRPr sz="724"/>
            </a:lvl1pPr>
            <a:lvl2pPr marL="207020" indent="0">
              <a:buNone/>
              <a:defRPr sz="634"/>
            </a:lvl2pPr>
            <a:lvl3pPr marL="414040" indent="0">
              <a:buNone/>
              <a:defRPr sz="543"/>
            </a:lvl3pPr>
            <a:lvl4pPr marL="621060" indent="0">
              <a:buNone/>
              <a:defRPr sz="453"/>
            </a:lvl4pPr>
            <a:lvl5pPr marL="828081" indent="0">
              <a:buNone/>
              <a:defRPr sz="453"/>
            </a:lvl5pPr>
            <a:lvl6pPr marL="1035101" indent="0">
              <a:buNone/>
              <a:defRPr sz="453"/>
            </a:lvl6pPr>
            <a:lvl7pPr marL="1242121" indent="0">
              <a:buNone/>
              <a:defRPr sz="453"/>
            </a:lvl7pPr>
            <a:lvl8pPr marL="1449141" indent="0">
              <a:buNone/>
              <a:defRPr sz="453"/>
            </a:lvl8pPr>
            <a:lvl9pPr marL="1656161" indent="0">
              <a:buNone/>
              <a:defRPr sz="4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8CFAB-1E7E-451D-AC8D-2ADD82320E1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28C91-A3F2-4205-8862-66DCC5A88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8939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639" y="180197"/>
            <a:ext cx="3570923" cy="6541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639" y="900980"/>
            <a:ext cx="3570923" cy="2147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4639" y="3136977"/>
            <a:ext cx="931545" cy="1801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C8CFAB-1E7E-451D-AC8D-2ADD82320E1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1441" y="3136977"/>
            <a:ext cx="1397318" cy="1801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24016" y="3136977"/>
            <a:ext cx="931545" cy="1801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428C91-A3F2-4205-8862-66DCC5A88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3474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414040" rtl="0" eaLnBrk="1" latinLnBrk="0" hangingPunct="1">
        <a:lnSpc>
          <a:spcPct val="90000"/>
        </a:lnSpc>
        <a:spcBef>
          <a:spcPct val="0"/>
        </a:spcBef>
        <a:buNone/>
        <a:defRPr sz="19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3510" indent="-103510" algn="l" defTabSz="414040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268" kern="1200">
          <a:solidFill>
            <a:schemeClr val="tx1"/>
          </a:solidFill>
          <a:latin typeface="+mn-lt"/>
          <a:ea typeface="+mn-ea"/>
          <a:cs typeface="+mn-cs"/>
        </a:defRPr>
      </a:lvl1pPr>
      <a:lvl2pPr marL="310530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1087" kern="1200">
          <a:solidFill>
            <a:schemeClr val="tx1"/>
          </a:solidFill>
          <a:latin typeface="+mn-lt"/>
          <a:ea typeface="+mn-ea"/>
          <a:cs typeface="+mn-cs"/>
        </a:defRPr>
      </a:lvl2pPr>
      <a:lvl3pPr marL="517550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906" kern="1200">
          <a:solidFill>
            <a:schemeClr val="tx1"/>
          </a:solidFill>
          <a:latin typeface="+mn-lt"/>
          <a:ea typeface="+mn-ea"/>
          <a:cs typeface="+mn-cs"/>
        </a:defRPr>
      </a:lvl3pPr>
      <a:lvl4pPr marL="72457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4pPr>
      <a:lvl5pPr marL="93159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5pPr>
      <a:lvl6pPr marL="113861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6pPr>
      <a:lvl7pPr marL="134563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7pPr>
      <a:lvl8pPr marL="155265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8pPr>
      <a:lvl9pPr marL="175967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1pPr>
      <a:lvl2pPr marL="20702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2pPr>
      <a:lvl3pPr marL="41404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3pPr>
      <a:lvl4pPr marL="62106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4pPr>
      <a:lvl5pPr marL="82808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5pPr>
      <a:lvl6pPr marL="103510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6pPr>
      <a:lvl7pPr marL="124212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7pPr>
      <a:lvl8pPr marL="144914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8pPr>
      <a:lvl9pPr marL="165616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5">
            <a:extLst>
              <a:ext uri="{FF2B5EF4-FFF2-40B4-BE49-F238E27FC236}">
                <a16:creationId xmlns:a16="http://schemas.microsoft.com/office/drawing/2014/main" id="{F1D71C2F-8A93-3E18-C947-1AAE4CB8DE6C}"/>
              </a:ext>
            </a:extLst>
          </p:cNvPr>
          <p:cNvSpPr txBox="1"/>
          <p:nvPr/>
        </p:nvSpPr>
        <p:spPr>
          <a:xfrm>
            <a:off x="-212956" y="887911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FDD74F2-32FC-DC5C-AFCF-1109251281A8}"/>
              </a:ext>
            </a:extLst>
          </p:cNvPr>
          <p:cNvSpPr txBox="1"/>
          <p:nvPr/>
        </p:nvSpPr>
        <p:spPr>
          <a:xfrm>
            <a:off x="-212956" y="1271857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2DBE79A-CDEE-2F1B-733D-4B4214DE63A9}"/>
              </a:ext>
            </a:extLst>
          </p:cNvPr>
          <p:cNvSpPr txBox="1"/>
          <p:nvPr/>
        </p:nvSpPr>
        <p:spPr>
          <a:xfrm>
            <a:off x="-212956" y="1600771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023B178-82B8-A456-CC6F-11113A21FC39}"/>
              </a:ext>
            </a:extLst>
          </p:cNvPr>
          <p:cNvSpPr txBox="1"/>
          <p:nvPr/>
        </p:nvSpPr>
        <p:spPr>
          <a:xfrm>
            <a:off x="332592" y="3208259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2E82DC8-5C42-716E-4D57-068EA4CD263A}"/>
              </a:ext>
            </a:extLst>
          </p:cNvPr>
          <p:cNvSpPr txBox="1"/>
          <p:nvPr/>
        </p:nvSpPr>
        <p:spPr>
          <a:xfrm>
            <a:off x="868821" y="3208259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3CCC7D0-D92F-B870-9BE8-D967DDA8EC43}"/>
              </a:ext>
            </a:extLst>
          </p:cNvPr>
          <p:cNvSpPr txBox="1"/>
          <p:nvPr/>
        </p:nvSpPr>
        <p:spPr>
          <a:xfrm>
            <a:off x="1407378" y="3208259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0FCCC32-A76A-C731-E53C-976B51B2E78F}"/>
              </a:ext>
            </a:extLst>
          </p:cNvPr>
          <p:cNvSpPr txBox="1"/>
          <p:nvPr/>
        </p:nvSpPr>
        <p:spPr>
          <a:xfrm>
            <a:off x="1438479" y="335570"/>
            <a:ext cx="13718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[-]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080BFB8-ECAC-4575-6E3F-C442E1C78A1B}"/>
              </a:ext>
            </a:extLst>
          </p:cNvPr>
          <p:cNvSpPr txBox="1"/>
          <p:nvPr/>
        </p:nvSpPr>
        <p:spPr>
          <a:xfrm>
            <a:off x="612576" y="470346"/>
            <a:ext cx="3744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A4B1EC8-EEF5-3E04-30C8-8119BB015E8C}"/>
              </a:ext>
            </a:extLst>
          </p:cNvPr>
          <p:cNvSpPr txBox="1"/>
          <p:nvPr/>
        </p:nvSpPr>
        <p:spPr>
          <a:xfrm>
            <a:off x="2537520" y="470346"/>
            <a:ext cx="3744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9094C95-0B0A-3F7B-65FF-675BE29609E9}"/>
              </a:ext>
            </a:extLst>
          </p:cNvPr>
          <p:cNvSpPr txBox="1"/>
          <p:nvPr/>
        </p:nvSpPr>
        <p:spPr>
          <a:xfrm>
            <a:off x="2296902" y="470346"/>
            <a:ext cx="3744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137EC09-A128-E4B0-D950-46CA0486F051}"/>
              </a:ext>
            </a:extLst>
          </p:cNvPr>
          <p:cNvSpPr txBox="1"/>
          <p:nvPr/>
        </p:nvSpPr>
        <p:spPr>
          <a:xfrm>
            <a:off x="2056284" y="470346"/>
            <a:ext cx="3744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58AF0F2-D83D-E62C-48BA-4BD85AC209FD}"/>
              </a:ext>
            </a:extLst>
          </p:cNvPr>
          <p:cNvSpPr txBox="1"/>
          <p:nvPr/>
        </p:nvSpPr>
        <p:spPr>
          <a:xfrm>
            <a:off x="1815666" y="470346"/>
            <a:ext cx="3744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1.5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FE915F8-D5A5-D72B-714A-2332F7428974}"/>
              </a:ext>
            </a:extLst>
          </p:cNvPr>
          <p:cNvSpPr txBox="1"/>
          <p:nvPr/>
        </p:nvSpPr>
        <p:spPr>
          <a:xfrm>
            <a:off x="1575048" y="470346"/>
            <a:ext cx="3744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5FB6C0A-ABF7-0967-AE90-D6E6D00DED53}"/>
              </a:ext>
            </a:extLst>
          </p:cNvPr>
          <p:cNvSpPr txBox="1"/>
          <p:nvPr/>
        </p:nvSpPr>
        <p:spPr>
          <a:xfrm>
            <a:off x="1334430" y="470346"/>
            <a:ext cx="3744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0.6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B1B51A5-3A13-957B-480D-BE6A65A3C9D4}"/>
              </a:ext>
            </a:extLst>
          </p:cNvPr>
          <p:cNvSpPr txBox="1"/>
          <p:nvPr/>
        </p:nvSpPr>
        <p:spPr>
          <a:xfrm>
            <a:off x="1093812" y="470346"/>
            <a:ext cx="3744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0.2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575BA01-6C94-5BE2-21E1-3A89ADE0CA6D}"/>
              </a:ext>
            </a:extLst>
          </p:cNvPr>
          <p:cNvSpPr txBox="1"/>
          <p:nvPr/>
        </p:nvSpPr>
        <p:spPr>
          <a:xfrm>
            <a:off x="853194" y="470346"/>
            <a:ext cx="3744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0.05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1989090-3AC2-BECC-CBF8-E09CCF9C11A4}"/>
              </a:ext>
            </a:extLst>
          </p:cNvPr>
          <p:cNvSpPr txBox="1"/>
          <p:nvPr/>
        </p:nvSpPr>
        <p:spPr>
          <a:xfrm>
            <a:off x="2778138" y="470346"/>
            <a:ext cx="3744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</a:t>
            </a:r>
          </a:p>
        </p:txBody>
      </p:sp>
      <p:pic>
        <p:nvPicPr>
          <p:cNvPr id="103" name="Picture 102" descr="A map of the united states&#10;&#10;Description automatically generated">
            <a:extLst>
              <a:ext uri="{FF2B5EF4-FFF2-40B4-BE49-F238E27FC236}">
                <a16:creationId xmlns:a16="http://schemas.microsoft.com/office/drawing/2014/main" id="{3B2D4F94-14FF-E901-038A-2CDB92B806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0" t="22813" r="11593" b="74129"/>
          <a:stretch/>
        </p:blipFill>
        <p:spPr>
          <a:xfrm flipV="1">
            <a:off x="799779" y="641155"/>
            <a:ext cx="2649285" cy="74628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F5692430-5A8E-6737-C6AE-D00B6ADAA5F1}"/>
              </a:ext>
            </a:extLst>
          </p:cNvPr>
          <p:cNvSpPr txBox="1"/>
          <p:nvPr/>
        </p:nvSpPr>
        <p:spPr>
          <a:xfrm>
            <a:off x="3259370" y="470346"/>
            <a:ext cx="3744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7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A6B2A8A-660A-4A79-9E00-E238CDA24704}"/>
              </a:ext>
            </a:extLst>
          </p:cNvPr>
          <p:cNvSpPr txBox="1"/>
          <p:nvPr/>
        </p:nvSpPr>
        <p:spPr>
          <a:xfrm>
            <a:off x="3018756" y="470346"/>
            <a:ext cx="3744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6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21DBDBE-5D71-A7D6-ECFF-017D025DB900}"/>
              </a:ext>
            </a:extLst>
          </p:cNvPr>
          <p:cNvSpPr txBox="1"/>
          <p:nvPr/>
        </p:nvSpPr>
        <p:spPr>
          <a:xfrm>
            <a:off x="-83151" y="-65388"/>
            <a:ext cx="42302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 variables for data-driven model </a:t>
            </a:r>
          </a:p>
          <a:p>
            <a:r>
              <a:rPr lang="en-GB" sz="1000" u="sng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Leaf Area Index</a:t>
            </a:r>
            <a:r>
              <a:rPr lang="en-GB" sz="10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(ERA5) </a:t>
            </a:r>
            <a:r>
              <a:rPr lang="en-GB" sz="100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 </a:t>
            </a:r>
            <a:r>
              <a:rPr lang="en-GB" sz="10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</a:t>
            </a:r>
            <a:r>
              <a:rPr lang="en-GB" sz="100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limatological </a:t>
            </a:r>
            <a:r>
              <a:rPr lang="en-GB" sz="10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field </a:t>
            </a:r>
          </a:p>
        </p:txBody>
      </p:sp>
      <p:pic>
        <p:nvPicPr>
          <p:cNvPr id="107" name="Picture 106" descr="A map of the united states&#10;&#10;AI-generated content may be incorrect.">
            <a:extLst>
              <a:ext uri="{FF2B5EF4-FFF2-40B4-BE49-F238E27FC236}">
                <a16:creationId xmlns:a16="http://schemas.microsoft.com/office/drawing/2014/main" id="{7A172041-899E-1AC9-BCB2-28B21D322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2" t="28575" r="7314" b="4764"/>
          <a:stretch/>
        </p:blipFill>
        <p:spPr>
          <a:xfrm>
            <a:off x="263050" y="907296"/>
            <a:ext cx="1894502" cy="1044000"/>
          </a:xfrm>
          <a:prstGeom prst="rect">
            <a:avLst/>
          </a:prstGeom>
        </p:spPr>
      </p:pic>
      <p:pic>
        <p:nvPicPr>
          <p:cNvPr id="108" name="Picture 107" descr="A map of the united states&#10;&#10;AI-generated content may be incorrect.">
            <a:extLst>
              <a:ext uri="{FF2B5EF4-FFF2-40B4-BE49-F238E27FC236}">
                <a16:creationId xmlns:a16="http://schemas.microsoft.com/office/drawing/2014/main" id="{BECA79A7-FA23-EA49-9557-77E4AAFDD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2" t="28575" r="7314" b="4764"/>
          <a:stretch/>
        </p:blipFill>
        <p:spPr>
          <a:xfrm>
            <a:off x="2233424" y="907296"/>
            <a:ext cx="1894502" cy="1044000"/>
          </a:xfrm>
          <a:prstGeom prst="rect">
            <a:avLst/>
          </a:prstGeom>
        </p:spPr>
      </p:pic>
      <p:pic>
        <p:nvPicPr>
          <p:cNvPr id="109" name="Picture 108" descr="A map of the united states&#10;&#10;AI-generated content may be incorrect.">
            <a:extLst>
              <a:ext uri="{FF2B5EF4-FFF2-40B4-BE49-F238E27FC236}">
                <a16:creationId xmlns:a16="http://schemas.microsoft.com/office/drawing/2014/main" id="{6D1C63C0-4FF6-2FFF-B6B1-9851160C24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2" t="28575" r="7316" b="4764"/>
          <a:stretch/>
        </p:blipFill>
        <p:spPr>
          <a:xfrm>
            <a:off x="323859" y="2180891"/>
            <a:ext cx="1894501" cy="1044000"/>
          </a:xfrm>
          <a:prstGeom prst="rect">
            <a:avLst/>
          </a:prstGeom>
        </p:spPr>
      </p:pic>
      <p:pic>
        <p:nvPicPr>
          <p:cNvPr id="110" name="Picture 109" descr="A map of the united states&#10;&#10;AI-generated content may be incorrect.">
            <a:extLst>
              <a:ext uri="{FF2B5EF4-FFF2-40B4-BE49-F238E27FC236}">
                <a16:creationId xmlns:a16="http://schemas.microsoft.com/office/drawing/2014/main" id="{C4845341-AE7C-9409-C5C7-CA26718E12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2" t="28575" r="7314" b="4764"/>
          <a:stretch/>
        </p:blipFill>
        <p:spPr>
          <a:xfrm>
            <a:off x="2233424" y="2180891"/>
            <a:ext cx="1894501" cy="1044000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CE871A1E-C83B-C9CE-FBBF-7A57D2F63A02}"/>
              </a:ext>
            </a:extLst>
          </p:cNvPr>
          <p:cNvSpPr txBox="1"/>
          <p:nvPr/>
        </p:nvSpPr>
        <p:spPr>
          <a:xfrm>
            <a:off x="-83151" y="715783"/>
            <a:ext cx="2019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a) 15</a:t>
            </a:r>
            <a:r>
              <a:rPr lang="en-GB" sz="800" baseline="300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January (Mid-Winter)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EF8A2A1-CD5C-8A34-9C13-848897D6C347}"/>
              </a:ext>
            </a:extLst>
          </p:cNvPr>
          <p:cNvSpPr txBox="1"/>
          <p:nvPr/>
        </p:nvSpPr>
        <p:spPr>
          <a:xfrm>
            <a:off x="2157552" y="715783"/>
            <a:ext cx="2019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b) 15</a:t>
            </a:r>
            <a:r>
              <a:rPr lang="en-GB" sz="800" baseline="300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April (Mid-Spring)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669CAE2-4746-CC9C-1938-4FBA17142942}"/>
              </a:ext>
            </a:extLst>
          </p:cNvPr>
          <p:cNvSpPr txBox="1"/>
          <p:nvPr/>
        </p:nvSpPr>
        <p:spPr>
          <a:xfrm>
            <a:off x="-83151" y="1982079"/>
            <a:ext cx="2019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c) 15</a:t>
            </a:r>
            <a:r>
              <a:rPr lang="en-GB" sz="800" baseline="300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July (Mid-Summer)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BC7990F-9B17-EAFC-D57D-0B3B9E3EC7C2}"/>
              </a:ext>
            </a:extLst>
          </p:cNvPr>
          <p:cNvSpPr txBox="1"/>
          <p:nvPr/>
        </p:nvSpPr>
        <p:spPr>
          <a:xfrm>
            <a:off x="2157552" y="1982079"/>
            <a:ext cx="2019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b) 15</a:t>
            </a:r>
            <a:r>
              <a:rPr lang="en-GB" sz="800" baseline="300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October (Mid-Autumn)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DCAC920-A3D0-CAAE-10E6-125CF87A6335}"/>
              </a:ext>
            </a:extLst>
          </p:cNvPr>
          <p:cNvSpPr txBox="1"/>
          <p:nvPr/>
        </p:nvSpPr>
        <p:spPr>
          <a:xfrm>
            <a:off x="-212956" y="2165713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3717399-28D0-B737-162B-9649ED021B7D}"/>
              </a:ext>
            </a:extLst>
          </p:cNvPr>
          <p:cNvSpPr txBox="1"/>
          <p:nvPr/>
        </p:nvSpPr>
        <p:spPr>
          <a:xfrm>
            <a:off x="-212956" y="2549659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B29077C-7F08-C502-B1E2-A26861CC77CB}"/>
              </a:ext>
            </a:extLst>
          </p:cNvPr>
          <p:cNvSpPr txBox="1"/>
          <p:nvPr/>
        </p:nvSpPr>
        <p:spPr>
          <a:xfrm>
            <a:off x="-212956" y="2878573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63CE437-1920-22C0-9C92-C04A848B3875}"/>
              </a:ext>
            </a:extLst>
          </p:cNvPr>
          <p:cNvSpPr txBox="1"/>
          <p:nvPr/>
        </p:nvSpPr>
        <p:spPr>
          <a:xfrm>
            <a:off x="2245960" y="3208259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DC1CBF0-2F4E-ED4E-5EE0-051C04E177F1}"/>
              </a:ext>
            </a:extLst>
          </p:cNvPr>
          <p:cNvSpPr txBox="1"/>
          <p:nvPr/>
        </p:nvSpPr>
        <p:spPr>
          <a:xfrm>
            <a:off x="2782189" y="3208259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AE65472-4834-AB68-C7C6-E5D119FB0BE8}"/>
              </a:ext>
            </a:extLst>
          </p:cNvPr>
          <p:cNvSpPr txBox="1"/>
          <p:nvPr/>
        </p:nvSpPr>
        <p:spPr>
          <a:xfrm>
            <a:off x="3320746" y="3208259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1822901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91</Words>
  <Application>Microsoft Office PowerPoint</Application>
  <PresentationFormat>Custom</PresentationFormat>
  <Paragraphs>31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Aptos Display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Fatima Pillosu</dc:creator>
  <cp:lastModifiedBy>Fatima Pillosu</cp:lastModifiedBy>
  <cp:revision>2</cp:revision>
  <dcterms:created xsi:type="dcterms:W3CDTF">2024-04-05T07:46:44Z</dcterms:created>
  <dcterms:modified xsi:type="dcterms:W3CDTF">2025-06-10T16:39:04Z</dcterms:modified>
</cp:coreProperties>
</file>